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664" r:id="rId2"/>
    <p:sldMasterId id="2147483666" r:id="rId3"/>
    <p:sldMasterId id="2147483678" r:id="rId4"/>
    <p:sldMasterId id="2147483690" r:id="rId5"/>
    <p:sldMasterId id="2147483692" r:id="rId6"/>
    <p:sldMasterId id="2147483698" r:id="rId7"/>
  </p:sldMasterIdLst>
  <p:notesMasterIdLst>
    <p:notesMasterId r:id="rId17"/>
  </p:notesMasterIdLst>
  <p:handoutMasterIdLst>
    <p:handoutMasterId r:id="rId18"/>
  </p:handoutMasterIdLst>
  <p:sldIdLst>
    <p:sldId id="673" r:id="rId8"/>
    <p:sldId id="741" r:id="rId9"/>
    <p:sldId id="259" r:id="rId10"/>
    <p:sldId id="260" r:id="rId11"/>
    <p:sldId id="261" r:id="rId12"/>
    <p:sldId id="744" r:id="rId13"/>
    <p:sldId id="264" r:id="rId14"/>
    <p:sldId id="263" r:id="rId15"/>
    <p:sldId id="73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284"/>
    <a:srgbClr val="FAB614"/>
    <a:srgbClr val="282961"/>
    <a:srgbClr val="151965"/>
    <a:srgbClr val="000000"/>
    <a:srgbClr val="CFE0E1"/>
    <a:srgbClr val="6DC9AB"/>
    <a:srgbClr val="FFFFFF"/>
    <a:srgbClr val="009BBE"/>
    <a:srgbClr val="005A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85BDE5-7644-FADF-05F5-65D17AC10411}" v="1323" dt="2021-07-07T16:29:12.130"/>
    <p1510:client id="{F9939F05-EE9C-16DC-BAA7-594C177229D8}" v="1024" dt="2021-07-09T10:21:11.809"/>
    <p1510:client id="{34B026EC-C0DA-EABC-32DA-79B342D462C6}" v="926" dt="2021-08-30T14:55:55.717"/>
    <p1510:client id="{E2DB3789-87EC-60D0-A948-7A5942F36ADA}" v="7" dt="2021-07-07T17:06:08.761"/>
    <p1510:client id="{BE04B1FA-5504-E6B7-C49C-7F6F6A1BA3CE}" v="284" dt="2021-07-08T12:53:28.659"/>
    <p1510:client id="{FFCB0ADF-308A-92A0-3142-8FF8D1E61A54}" v="3112" dt="2021-07-06T16:53:37.6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41" autoAdjust="0"/>
    <p:restoredTop sz="95256" autoAdjust="0"/>
  </p:normalViewPr>
  <p:slideViewPr>
    <p:cSldViewPr snapToGrid="0">
      <p:cViewPr varScale="1">
        <p:scale>
          <a:sx n="163" d="100"/>
          <a:sy n="163" d="100"/>
        </p:scale>
        <p:origin x="342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90074-9112-4455-9C88-69F400C137DF}" type="datetimeFigureOut">
              <a:rPr lang="tr-TR" smtClean="0"/>
              <a:t>13.08.2024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DB5E0-8E65-4413-AF55-ADE7B68EC1B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45412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15776-D833-4512-935C-F1BCFAC0E1EB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BE4D9-A042-4B6C-9A8E-1C70576C70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34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4566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2541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188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2121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04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F2D4BE23-30B0-4697-BC98-618DACC99D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396" y="6168690"/>
            <a:ext cx="995699" cy="646331"/>
          </a:xfrm>
          <a:prstGeom prst="rect">
            <a:avLst/>
          </a:prstGeom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B1B8754C-D3CD-4C5B-8366-AEDDA684C1C8}"/>
              </a:ext>
            </a:extLst>
          </p:cNvPr>
          <p:cNvSpPr/>
          <p:nvPr userDrawn="1"/>
        </p:nvSpPr>
        <p:spPr>
          <a:xfrm>
            <a:off x="6035095" y="6261022"/>
            <a:ext cx="6156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/>
              <a:t>This project has received funding from the European Union’s Horizon 2020</a:t>
            </a:r>
            <a:endParaRPr lang="tr-TR" sz="1200" i="1" dirty="0"/>
          </a:p>
          <a:p>
            <a:r>
              <a:rPr lang="tr-TR" sz="1200" i="1" dirty="0"/>
              <a:t>R</a:t>
            </a:r>
            <a:r>
              <a:rPr lang="en-US" sz="1200" i="1" dirty="0" err="1"/>
              <a:t>esearch</a:t>
            </a:r>
            <a:r>
              <a:rPr lang="en-US" sz="1200" i="1" dirty="0"/>
              <a:t> and </a:t>
            </a:r>
            <a:r>
              <a:rPr lang="tr-TR" sz="1200" i="1" dirty="0"/>
              <a:t>I</a:t>
            </a:r>
            <a:r>
              <a:rPr lang="en-US" sz="1200" i="1" dirty="0" err="1"/>
              <a:t>nnovation</a:t>
            </a:r>
            <a:r>
              <a:rPr lang="tr-TR" sz="1200" i="1" dirty="0"/>
              <a:t> P</a:t>
            </a:r>
            <a:r>
              <a:rPr lang="en-US" sz="1200" i="1" dirty="0" err="1"/>
              <a:t>rogramme</a:t>
            </a:r>
            <a:r>
              <a:rPr lang="en-US" sz="1200" i="1" dirty="0"/>
              <a:t> under </a:t>
            </a:r>
            <a:r>
              <a:rPr lang="tr-TR" sz="1200" i="1" dirty="0"/>
              <a:t>G</a:t>
            </a:r>
            <a:r>
              <a:rPr lang="en-US" sz="1200" i="1" dirty="0"/>
              <a:t>rant </a:t>
            </a:r>
            <a:r>
              <a:rPr lang="tr-TR" sz="1200" i="1" dirty="0"/>
              <a:t>A</a:t>
            </a:r>
            <a:r>
              <a:rPr lang="en-US" sz="1200" i="1" dirty="0" err="1"/>
              <a:t>greement</a:t>
            </a:r>
            <a:r>
              <a:rPr lang="en-US" sz="1200" i="1" dirty="0"/>
              <a:t> No</a:t>
            </a:r>
            <a:r>
              <a:rPr lang="tr-TR" sz="1200" i="1" dirty="0"/>
              <a:t>:</a:t>
            </a:r>
            <a:r>
              <a:rPr lang="en-US" sz="1200" i="1" dirty="0"/>
              <a:t>101000240.</a:t>
            </a:r>
            <a:endParaRPr lang="en-TR" sz="1200" i="1" dirty="0"/>
          </a:p>
        </p:txBody>
      </p:sp>
    </p:spTree>
    <p:extLst>
      <p:ext uri="{BB962C8B-B14F-4D97-AF65-F5344CB8AC3E}">
        <p14:creationId xmlns:p14="http://schemas.microsoft.com/office/powerpoint/2010/main" val="231391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0800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6CFA1-E1F4-4ABD-86E5-65FBAECBE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3D6B3-153F-4393-AD1F-D052BD095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F3C4F-1335-4AAE-BA67-232573459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C2C7-E4C3-4A88-93EC-C4BBCB05A370}" type="datetimeFigureOut">
              <a:rPr lang="tr-TR" smtClean="0"/>
              <a:t>13.08.2024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B3B69-4A37-44BC-8761-AE5643F6C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02FEB-674B-44B6-9037-5BDFFE4EA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FC28D-1394-4AB3-8496-BE096534A4B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35568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1371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9803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254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269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2426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8832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6CFA1-E1F4-4ABD-86E5-65FBAECBE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3D6B3-153F-4393-AD1F-D052BD095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1F3C4F-1335-4AAE-BA67-232573459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C2C7-E4C3-4A88-93EC-C4BBCB05A370}" type="datetimeFigureOut">
              <a:rPr lang="tr-TR" smtClean="0"/>
              <a:t>13.08.2024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B3B69-4A37-44BC-8761-AE5643F6C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02FEB-674B-44B6-9037-5BDFFE4EA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FC28D-1394-4AB3-8496-BE096534A4B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02390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 userDrawn="1"/>
        </p:nvSpPr>
        <p:spPr>
          <a:xfrm>
            <a:off x="609600" y="-577"/>
            <a:ext cx="11582400" cy="1113415"/>
          </a:xfrm>
          <a:prstGeom prst="rect">
            <a:avLst/>
          </a:prstGeom>
          <a:solidFill>
            <a:srgbClr val="1482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Yuvarlatılmış Dikdörtgen 8"/>
          <p:cNvSpPr/>
          <p:nvPr/>
        </p:nvSpPr>
        <p:spPr>
          <a:xfrm rot="2700000">
            <a:off x="188023" y="118917"/>
            <a:ext cx="891840" cy="8918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266700" dist="165100" dir="540000" sx="102000" sy="102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6" name="Resim 2">
            <a:extLst>
              <a:ext uri="{FF2B5EF4-FFF2-40B4-BE49-F238E27FC236}">
                <a16:creationId xmlns:a16="http://schemas.microsoft.com/office/drawing/2014/main" id="{DA5A6930-2BF1-453D-AFE7-12EF58990FAC}"/>
              </a:ext>
            </a:extLst>
          </p:cNvPr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326" y="-65790"/>
            <a:ext cx="1730538" cy="1113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11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96" r:id="rId2"/>
    <p:sldLayoutId id="2147483697" r:id="rId3"/>
    <p:sldLayoutId id="2147483700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 userDrawn="1"/>
        </p:nvSpPr>
        <p:spPr>
          <a:xfrm>
            <a:off x="1" y="0"/>
            <a:ext cx="4521666" cy="6858000"/>
          </a:xfrm>
          <a:prstGeom prst="rect">
            <a:avLst/>
          </a:prstGeom>
          <a:solidFill>
            <a:srgbClr val="148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4" name="Resim 2">
            <a:extLst>
              <a:ext uri="{FF2B5EF4-FFF2-40B4-BE49-F238E27FC236}">
                <a16:creationId xmlns:a16="http://schemas.microsoft.com/office/drawing/2014/main" id="{527E1C5D-F4AB-44D0-BE7F-04564397AD55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0836" y="-180370"/>
            <a:ext cx="2493790" cy="17690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91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70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 userDrawn="1"/>
        </p:nvSpPr>
        <p:spPr>
          <a:xfrm>
            <a:off x="1" y="0"/>
            <a:ext cx="2457973" cy="6858000"/>
          </a:xfrm>
          <a:prstGeom prst="rect">
            <a:avLst/>
          </a:prstGeom>
          <a:solidFill>
            <a:srgbClr val="148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" name="Resim 2">
            <a:extLst>
              <a:ext uri="{FF2B5EF4-FFF2-40B4-BE49-F238E27FC236}">
                <a16:creationId xmlns:a16="http://schemas.microsoft.com/office/drawing/2014/main" id="{D5F1123B-DC24-4FA2-8CAD-E51B0B1A22E6}"/>
              </a:ext>
            </a:extLst>
          </p:cNvPr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0836" y="-180370"/>
            <a:ext cx="2493790" cy="17690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6218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94" r:id="rId2"/>
    <p:sldLayoutId id="214748370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 userDrawn="1"/>
        </p:nvSpPr>
        <p:spPr>
          <a:xfrm>
            <a:off x="609600" y="-577"/>
            <a:ext cx="11582400" cy="1113415"/>
          </a:xfrm>
          <a:prstGeom prst="rect">
            <a:avLst/>
          </a:prstGeom>
          <a:solidFill>
            <a:srgbClr val="1482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Yuvarlatılmış Dikdörtgen 8"/>
          <p:cNvSpPr/>
          <p:nvPr/>
        </p:nvSpPr>
        <p:spPr>
          <a:xfrm rot="2700000">
            <a:off x="188023" y="118917"/>
            <a:ext cx="891840" cy="8918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266700" dist="165100" dir="540000" sx="102000" sy="102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Dikdörtgen 10"/>
          <p:cNvSpPr/>
          <p:nvPr userDrawn="1"/>
        </p:nvSpPr>
        <p:spPr>
          <a:xfrm>
            <a:off x="1926035" y="4494087"/>
            <a:ext cx="2457973" cy="2155971"/>
          </a:xfrm>
          <a:prstGeom prst="rect">
            <a:avLst/>
          </a:prstGeom>
          <a:solidFill>
            <a:srgbClr val="148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Dikdörtgen 11"/>
          <p:cNvSpPr/>
          <p:nvPr userDrawn="1"/>
        </p:nvSpPr>
        <p:spPr>
          <a:xfrm>
            <a:off x="7455022" y="1366342"/>
            <a:ext cx="2457973" cy="21559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Dikdörtgen 12"/>
          <p:cNvSpPr/>
          <p:nvPr userDrawn="1"/>
        </p:nvSpPr>
        <p:spPr>
          <a:xfrm>
            <a:off x="2264394" y="1691785"/>
            <a:ext cx="7310242" cy="46328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5" name="Resim 2">
            <a:extLst>
              <a:ext uri="{FF2B5EF4-FFF2-40B4-BE49-F238E27FC236}">
                <a16:creationId xmlns:a16="http://schemas.microsoft.com/office/drawing/2014/main" id="{B292C4A3-E55F-4376-9D9B-85DB53A21D23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326" y="-65790"/>
            <a:ext cx="1730538" cy="1113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2272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6"/>
          <p:cNvSpPr/>
          <p:nvPr userDrawn="1"/>
        </p:nvSpPr>
        <p:spPr>
          <a:xfrm>
            <a:off x="6749705" y="4702029"/>
            <a:ext cx="2457973" cy="2155971"/>
          </a:xfrm>
          <a:prstGeom prst="rect">
            <a:avLst/>
          </a:prstGeom>
          <a:solidFill>
            <a:srgbClr val="148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Dikdörtgen 7"/>
          <p:cNvSpPr/>
          <p:nvPr userDrawn="1"/>
        </p:nvSpPr>
        <p:spPr>
          <a:xfrm>
            <a:off x="9734027" y="0"/>
            <a:ext cx="2457973" cy="21559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5" name="Resim 2">
            <a:extLst>
              <a:ext uri="{FF2B5EF4-FFF2-40B4-BE49-F238E27FC236}">
                <a16:creationId xmlns:a16="http://schemas.microsoft.com/office/drawing/2014/main" id="{4C7085AF-1C8C-4CB5-B14D-13542523E7D0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327" y="-65791"/>
            <a:ext cx="2226381" cy="15251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1043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70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24"/>
          <p:cNvSpPr/>
          <p:nvPr userDrawn="1"/>
        </p:nvSpPr>
        <p:spPr>
          <a:xfrm>
            <a:off x="5005602" y="4982987"/>
            <a:ext cx="5005602" cy="519385"/>
          </a:xfrm>
          <a:custGeom>
            <a:avLst/>
            <a:gdLst>
              <a:gd name="connsiteX0" fmla="*/ 0 w 5764823"/>
              <a:gd name="connsiteY0" fmla="*/ 0 h 232579"/>
              <a:gd name="connsiteX1" fmla="*/ 5764823 w 5764823"/>
              <a:gd name="connsiteY1" fmla="*/ 0 h 232579"/>
              <a:gd name="connsiteX2" fmla="*/ 5764823 w 5764823"/>
              <a:gd name="connsiteY2" fmla="*/ 232579 h 232579"/>
              <a:gd name="connsiteX3" fmla="*/ 0 w 5764823"/>
              <a:gd name="connsiteY3" fmla="*/ 232579 h 232579"/>
              <a:gd name="connsiteX4" fmla="*/ 0 w 5764823"/>
              <a:gd name="connsiteY4" fmla="*/ 0 h 232579"/>
              <a:gd name="connsiteX0" fmla="*/ 0 w 5764823"/>
              <a:gd name="connsiteY0" fmla="*/ 0 h 232579"/>
              <a:gd name="connsiteX1" fmla="*/ 5764823 w 5764823"/>
              <a:gd name="connsiteY1" fmla="*/ 0 h 232579"/>
              <a:gd name="connsiteX2" fmla="*/ 5393762 w 5764823"/>
              <a:gd name="connsiteY2" fmla="*/ 232579 h 232579"/>
              <a:gd name="connsiteX3" fmla="*/ 0 w 5764823"/>
              <a:gd name="connsiteY3" fmla="*/ 232579 h 232579"/>
              <a:gd name="connsiteX4" fmla="*/ 0 w 5764823"/>
              <a:gd name="connsiteY4" fmla="*/ 0 h 232579"/>
              <a:gd name="connsiteX0" fmla="*/ 0 w 6107275"/>
              <a:gd name="connsiteY0" fmla="*/ 4490 h 237069"/>
              <a:gd name="connsiteX1" fmla="*/ 6107275 w 6107275"/>
              <a:gd name="connsiteY1" fmla="*/ 0 h 237069"/>
              <a:gd name="connsiteX2" fmla="*/ 5393762 w 6107275"/>
              <a:gd name="connsiteY2" fmla="*/ 237069 h 237069"/>
              <a:gd name="connsiteX3" fmla="*/ 0 w 6107275"/>
              <a:gd name="connsiteY3" fmla="*/ 237069 h 237069"/>
              <a:gd name="connsiteX4" fmla="*/ 0 w 6107275"/>
              <a:gd name="connsiteY4" fmla="*/ 4490 h 237069"/>
              <a:gd name="connsiteX0" fmla="*/ 0 w 6107275"/>
              <a:gd name="connsiteY0" fmla="*/ 4490 h 241858"/>
              <a:gd name="connsiteX1" fmla="*/ 6107275 w 6107275"/>
              <a:gd name="connsiteY1" fmla="*/ 0 h 241858"/>
              <a:gd name="connsiteX2" fmla="*/ 5787371 w 6107275"/>
              <a:gd name="connsiteY2" fmla="*/ 241858 h 241858"/>
              <a:gd name="connsiteX3" fmla="*/ 0 w 6107275"/>
              <a:gd name="connsiteY3" fmla="*/ 237069 h 241858"/>
              <a:gd name="connsiteX4" fmla="*/ 0 w 6107275"/>
              <a:gd name="connsiteY4" fmla="*/ 4490 h 24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7275" h="241858">
                <a:moveTo>
                  <a:pt x="0" y="4490"/>
                </a:moveTo>
                <a:lnTo>
                  <a:pt x="6107275" y="0"/>
                </a:lnTo>
                <a:lnTo>
                  <a:pt x="5787371" y="241858"/>
                </a:lnTo>
                <a:lnTo>
                  <a:pt x="0" y="237069"/>
                </a:lnTo>
                <a:lnTo>
                  <a:pt x="0" y="4490"/>
                </a:lnTo>
                <a:close/>
              </a:path>
            </a:pathLst>
          </a:custGeom>
          <a:solidFill>
            <a:srgbClr val="FAB614"/>
          </a:solidFill>
          <a:ln>
            <a:noFill/>
          </a:ln>
          <a:scene3d>
            <a:camera prst="orthographicFront">
              <a:rot lat="1080000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8" name="Resim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48" b="12894"/>
          <a:stretch/>
        </p:blipFill>
        <p:spPr>
          <a:xfrm>
            <a:off x="-11977" y="-10390"/>
            <a:ext cx="12203977" cy="4748646"/>
          </a:xfrm>
          <a:prstGeom prst="rect">
            <a:avLst/>
          </a:prstGeom>
        </p:spPr>
      </p:pic>
      <p:sp>
        <p:nvSpPr>
          <p:cNvPr id="9" name="Dikdörtgen 8"/>
          <p:cNvSpPr/>
          <p:nvPr userDrawn="1"/>
        </p:nvSpPr>
        <p:spPr>
          <a:xfrm>
            <a:off x="-5988" y="2298271"/>
            <a:ext cx="12203977" cy="2439985"/>
          </a:xfrm>
          <a:prstGeom prst="rect">
            <a:avLst/>
          </a:prstGeom>
          <a:solidFill>
            <a:srgbClr val="14828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Yuvarlatılmış Dikdörtgen 10"/>
          <p:cNvSpPr/>
          <p:nvPr/>
        </p:nvSpPr>
        <p:spPr>
          <a:xfrm rot="2700000">
            <a:off x="9081865" y="3493616"/>
            <a:ext cx="2388743" cy="238874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266700" dist="165100" dir="540000" sx="102000" sy="102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Dikdörtgen 24"/>
          <p:cNvSpPr/>
          <p:nvPr userDrawn="1"/>
        </p:nvSpPr>
        <p:spPr>
          <a:xfrm>
            <a:off x="0" y="4982988"/>
            <a:ext cx="5005602" cy="519385"/>
          </a:xfrm>
          <a:custGeom>
            <a:avLst/>
            <a:gdLst>
              <a:gd name="connsiteX0" fmla="*/ 0 w 5764823"/>
              <a:gd name="connsiteY0" fmla="*/ 0 h 232579"/>
              <a:gd name="connsiteX1" fmla="*/ 5764823 w 5764823"/>
              <a:gd name="connsiteY1" fmla="*/ 0 h 232579"/>
              <a:gd name="connsiteX2" fmla="*/ 5764823 w 5764823"/>
              <a:gd name="connsiteY2" fmla="*/ 232579 h 232579"/>
              <a:gd name="connsiteX3" fmla="*/ 0 w 5764823"/>
              <a:gd name="connsiteY3" fmla="*/ 232579 h 232579"/>
              <a:gd name="connsiteX4" fmla="*/ 0 w 5764823"/>
              <a:gd name="connsiteY4" fmla="*/ 0 h 232579"/>
              <a:gd name="connsiteX0" fmla="*/ 0 w 5764823"/>
              <a:gd name="connsiteY0" fmla="*/ 0 h 232579"/>
              <a:gd name="connsiteX1" fmla="*/ 5764823 w 5764823"/>
              <a:gd name="connsiteY1" fmla="*/ 0 h 232579"/>
              <a:gd name="connsiteX2" fmla="*/ 5393762 w 5764823"/>
              <a:gd name="connsiteY2" fmla="*/ 232579 h 232579"/>
              <a:gd name="connsiteX3" fmla="*/ 0 w 5764823"/>
              <a:gd name="connsiteY3" fmla="*/ 232579 h 232579"/>
              <a:gd name="connsiteX4" fmla="*/ 0 w 5764823"/>
              <a:gd name="connsiteY4" fmla="*/ 0 h 232579"/>
              <a:gd name="connsiteX0" fmla="*/ 0 w 6107275"/>
              <a:gd name="connsiteY0" fmla="*/ 4490 h 237069"/>
              <a:gd name="connsiteX1" fmla="*/ 6107275 w 6107275"/>
              <a:gd name="connsiteY1" fmla="*/ 0 h 237069"/>
              <a:gd name="connsiteX2" fmla="*/ 5393762 w 6107275"/>
              <a:gd name="connsiteY2" fmla="*/ 237069 h 237069"/>
              <a:gd name="connsiteX3" fmla="*/ 0 w 6107275"/>
              <a:gd name="connsiteY3" fmla="*/ 237069 h 237069"/>
              <a:gd name="connsiteX4" fmla="*/ 0 w 6107275"/>
              <a:gd name="connsiteY4" fmla="*/ 4490 h 237069"/>
              <a:gd name="connsiteX0" fmla="*/ 0 w 6107275"/>
              <a:gd name="connsiteY0" fmla="*/ 4490 h 241858"/>
              <a:gd name="connsiteX1" fmla="*/ 6107275 w 6107275"/>
              <a:gd name="connsiteY1" fmla="*/ 0 h 241858"/>
              <a:gd name="connsiteX2" fmla="*/ 5787371 w 6107275"/>
              <a:gd name="connsiteY2" fmla="*/ 241858 h 241858"/>
              <a:gd name="connsiteX3" fmla="*/ 0 w 6107275"/>
              <a:gd name="connsiteY3" fmla="*/ 237069 h 241858"/>
              <a:gd name="connsiteX4" fmla="*/ 0 w 6107275"/>
              <a:gd name="connsiteY4" fmla="*/ 4490 h 24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7275" h="241858">
                <a:moveTo>
                  <a:pt x="0" y="4490"/>
                </a:moveTo>
                <a:lnTo>
                  <a:pt x="6107275" y="0"/>
                </a:lnTo>
                <a:lnTo>
                  <a:pt x="5787371" y="241858"/>
                </a:lnTo>
                <a:lnTo>
                  <a:pt x="0" y="237069"/>
                </a:lnTo>
                <a:lnTo>
                  <a:pt x="0" y="4490"/>
                </a:lnTo>
                <a:close/>
              </a:path>
            </a:pathLst>
          </a:custGeom>
          <a:solidFill>
            <a:srgbClr val="FAB6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Metin kutusu 17">
            <a:extLst>
              <a:ext uri="{FF2B5EF4-FFF2-40B4-BE49-F238E27FC236}">
                <a16:creationId xmlns:a16="http://schemas.microsoft.com/office/drawing/2014/main" id="{476EEF95-FEBB-4541-BBFA-621BDBCAF861}"/>
              </a:ext>
            </a:extLst>
          </p:cNvPr>
          <p:cNvSpPr txBox="1"/>
          <p:nvPr userDrawn="1"/>
        </p:nvSpPr>
        <p:spPr>
          <a:xfrm>
            <a:off x="306460" y="2942074"/>
            <a:ext cx="10730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7200" b="1">
                <a:solidFill>
                  <a:schemeClr val="bg1"/>
                </a:solidFill>
                <a:latin typeface="DIN 2014 Demi" panose="020B0604020202020204" pitchFamily="34" charset="-94"/>
                <a:ea typeface="DIN 2014 Demi" panose="020B0604020202020204" pitchFamily="34" charset="-94"/>
              </a:rPr>
              <a:t>THANK YOU!</a:t>
            </a:r>
            <a:endParaRPr lang="tr-TR" sz="7200">
              <a:solidFill>
                <a:schemeClr val="bg1"/>
              </a:solidFill>
              <a:latin typeface="DIN 2014 Demi" panose="020B0604020202020204" pitchFamily="34" charset="-94"/>
              <a:ea typeface="DIN 2014 Demi" panose="020B0604020202020204" pitchFamily="34" charset="-94"/>
            </a:endParaRPr>
          </a:p>
        </p:txBody>
      </p:sp>
      <p:grpSp>
        <p:nvGrpSpPr>
          <p:cNvPr id="20" name="Grup 19">
            <a:extLst>
              <a:ext uri="{FF2B5EF4-FFF2-40B4-BE49-F238E27FC236}">
                <a16:creationId xmlns:a16="http://schemas.microsoft.com/office/drawing/2014/main" id="{A4E5DCFD-F0D7-4A28-8D0C-3F6B14655BE9}"/>
              </a:ext>
            </a:extLst>
          </p:cNvPr>
          <p:cNvGrpSpPr/>
          <p:nvPr userDrawn="1"/>
        </p:nvGrpSpPr>
        <p:grpSpPr>
          <a:xfrm>
            <a:off x="563383" y="5651836"/>
            <a:ext cx="442913" cy="449263"/>
            <a:chOff x="537476" y="5681894"/>
            <a:chExt cx="442913" cy="449263"/>
          </a:xfrm>
        </p:grpSpPr>
        <p:sp>
          <p:nvSpPr>
            <p:cNvPr id="5" name="Oval 5">
              <a:extLst>
                <a:ext uri="{FF2B5EF4-FFF2-40B4-BE49-F238E27FC236}">
                  <a16:creationId xmlns:a16="http://schemas.microsoft.com/office/drawing/2014/main" id="{3BF6720B-6B3C-43DF-A737-C812FC8831D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37476" y="5681894"/>
              <a:ext cx="442913" cy="4492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999BD87E-EFB3-42D1-B7D8-0FFDCEECBBA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9076" y="5804131"/>
              <a:ext cx="242888" cy="211138"/>
            </a:xfrm>
            <a:custGeom>
              <a:avLst/>
              <a:gdLst>
                <a:gd name="T0" fmla="*/ 64 w 64"/>
                <a:gd name="T1" fmla="*/ 7 h 55"/>
                <a:gd name="T2" fmla="*/ 57 w 64"/>
                <a:gd name="T3" fmla="*/ 9 h 55"/>
                <a:gd name="T4" fmla="*/ 60 w 64"/>
                <a:gd name="T5" fmla="*/ 6 h 55"/>
                <a:gd name="T6" fmla="*/ 63 w 64"/>
                <a:gd name="T7" fmla="*/ 2 h 55"/>
                <a:gd name="T8" fmla="*/ 63 w 64"/>
                <a:gd name="T9" fmla="*/ 2 h 55"/>
                <a:gd name="T10" fmla="*/ 62 w 64"/>
                <a:gd name="T11" fmla="*/ 2 h 55"/>
                <a:gd name="T12" fmla="*/ 55 w 64"/>
                <a:gd name="T13" fmla="*/ 5 h 55"/>
                <a:gd name="T14" fmla="*/ 54 w 64"/>
                <a:gd name="T15" fmla="*/ 4 h 55"/>
                <a:gd name="T16" fmla="*/ 53 w 64"/>
                <a:gd name="T17" fmla="*/ 4 h 55"/>
                <a:gd name="T18" fmla="*/ 50 w 64"/>
                <a:gd name="T19" fmla="*/ 1 h 55"/>
                <a:gd name="T20" fmla="*/ 44 w 64"/>
                <a:gd name="T21" fmla="*/ 1 h 55"/>
                <a:gd name="T22" fmla="*/ 39 w 64"/>
                <a:gd name="T23" fmla="*/ 2 h 55"/>
                <a:gd name="T24" fmla="*/ 34 w 64"/>
                <a:gd name="T25" fmla="*/ 6 h 55"/>
                <a:gd name="T26" fmla="*/ 32 w 64"/>
                <a:gd name="T27" fmla="*/ 11 h 55"/>
                <a:gd name="T28" fmla="*/ 31 w 64"/>
                <a:gd name="T29" fmla="*/ 16 h 55"/>
                <a:gd name="T30" fmla="*/ 31 w 64"/>
                <a:gd name="T31" fmla="*/ 17 h 55"/>
                <a:gd name="T32" fmla="*/ 5 w 64"/>
                <a:gd name="T33" fmla="*/ 3 h 55"/>
                <a:gd name="T34" fmla="*/ 4 w 64"/>
                <a:gd name="T35" fmla="*/ 3 h 55"/>
                <a:gd name="T36" fmla="*/ 6 w 64"/>
                <a:gd name="T37" fmla="*/ 19 h 55"/>
                <a:gd name="T38" fmla="*/ 8 w 64"/>
                <a:gd name="T39" fmla="*/ 20 h 55"/>
                <a:gd name="T40" fmla="*/ 3 w 64"/>
                <a:gd name="T41" fmla="*/ 19 h 55"/>
                <a:gd name="T42" fmla="*/ 3 w 64"/>
                <a:gd name="T43" fmla="*/ 19 h 55"/>
                <a:gd name="T44" fmla="*/ 3 w 64"/>
                <a:gd name="T45" fmla="*/ 21 h 55"/>
                <a:gd name="T46" fmla="*/ 11 w 64"/>
                <a:gd name="T47" fmla="*/ 31 h 55"/>
                <a:gd name="T48" fmla="*/ 13 w 64"/>
                <a:gd name="T49" fmla="*/ 32 h 55"/>
                <a:gd name="T50" fmla="*/ 8 w 64"/>
                <a:gd name="T51" fmla="*/ 32 h 55"/>
                <a:gd name="T52" fmla="*/ 7 w 64"/>
                <a:gd name="T53" fmla="*/ 33 h 55"/>
                <a:gd name="T54" fmla="*/ 18 w 64"/>
                <a:gd name="T55" fmla="*/ 41 h 55"/>
                <a:gd name="T56" fmla="*/ 19 w 64"/>
                <a:gd name="T57" fmla="*/ 42 h 55"/>
                <a:gd name="T58" fmla="*/ 19 w 64"/>
                <a:gd name="T59" fmla="*/ 42 h 55"/>
                <a:gd name="T60" fmla="*/ 12 w 64"/>
                <a:gd name="T61" fmla="*/ 45 h 55"/>
                <a:gd name="T62" fmla="*/ 1 w 64"/>
                <a:gd name="T63" fmla="*/ 47 h 55"/>
                <a:gd name="T64" fmla="*/ 0 w 64"/>
                <a:gd name="T65" fmla="*/ 47 h 55"/>
                <a:gd name="T66" fmla="*/ 0 w 64"/>
                <a:gd name="T67" fmla="*/ 47 h 55"/>
                <a:gd name="T68" fmla="*/ 3 w 64"/>
                <a:gd name="T69" fmla="*/ 49 h 55"/>
                <a:gd name="T70" fmla="*/ 10 w 64"/>
                <a:gd name="T71" fmla="*/ 51 h 55"/>
                <a:gd name="T72" fmla="*/ 47 w 64"/>
                <a:gd name="T73" fmla="*/ 43 h 55"/>
                <a:gd name="T74" fmla="*/ 58 w 64"/>
                <a:gd name="T75" fmla="*/ 14 h 55"/>
                <a:gd name="T76" fmla="*/ 58 w 64"/>
                <a:gd name="T77" fmla="*/ 13 h 55"/>
                <a:gd name="T78" fmla="*/ 64 w 64"/>
                <a:gd name="T79" fmla="*/ 8 h 55"/>
                <a:gd name="T80" fmla="*/ 64 w 64"/>
                <a:gd name="T81" fmla="*/ 7 h 55"/>
                <a:gd name="T82" fmla="*/ 64 w 64"/>
                <a:gd name="T83" fmla="*/ 7 h 55"/>
                <a:gd name="T84" fmla="*/ 64 w 64"/>
                <a:gd name="T85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" h="55">
                  <a:moveTo>
                    <a:pt x="64" y="7"/>
                  </a:moveTo>
                  <a:cubicBezTo>
                    <a:pt x="62" y="8"/>
                    <a:pt x="59" y="8"/>
                    <a:pt x="57" y="9"/>
                  </a:cubicBezTo>
                  <a:cubicBezTo>
                    <a:pt x="58" y="8"/>
                    <a:pt x="60" y="7"/>
                    <a:pt x="60" y="6"/>
                  </a:cubicBezTo>
                  <a:cubicBezTo>
                    <a:pt x="61" y="5"/>
                    <a:pt x="62" y="3"/>
                    <a:pt x="63" y="2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0" y="3"/>
                    <a:pt x="57" y="4"/>
                    <a:pt x="55" y="5"/>
                  </a:cubicBezTo>
                  <a:cubicBezTo>
                    <a:pt x="54" y="5"/>
                    <a:pt x="54" y="5"/>
                    <a:pt x="54" y="4"/>
                  </a:cubicBezTo>
                  <a:cubicBezTo>
                    <a:pt x="54" y="4"/>
                    <a:pt x="54" y="4"/>
                    <a:pt x="53" y="4"/>
                  </a:cubicBezTo>
                  <a:cubicBezTo>
                    <a:pt x="52" y="3"/>
                    <a:pt x="51" y="2"/>
                    <a:pt x="50" y="1"/>
                  </a:cubicBezTo>
                  <a:cubicBezTo>
                    <a:pt x="48" y="1"/>
                    <a:pt x="46" y="0"/>
                    <a:pt x="44" y="1"/>
                  </a:cubicBezTo>
                  <a:cubicBezTo>
                    <a:pt x="42" y="1"/>
                    <a:pt x="40" y="1"/>
                    <a:pt x="39" y="2"/>
                  </a:cubicBezTo>
                  <a:cubicBezTo>
                    <a:pt x="37" y="3"/>
                    <a:pt x="35" y="4"/>
                    <a:pt x="34" y="6"/>
                  </a:cubicBezTo>
                  <a:cubicBezTo>
                    <a:pt x="33" y="7"/>
                    <a:pt x="32" y="9"/>
                    <a:pt x="32" y="11"/>
                  </a:cubicBezTo>
                  <a:cubicBezTo>
                    <a:pt x="31" y="13"/>
                    <a:pt x="31" y="14"/>
                    <a:pt x="31" y="16"/>
                  </a:cubicBezTo>
                  <a:cubicBezTo>
                    <a:pt x="32" y="17"/>
                    <a:pt x="31" y="17"/>
                    <a:pt x="31" y="17"/>
                  </a:cubicBezTo>
                  <a:cubicBezTo>
                    <a:pt x="21" y="15"/>
                    <a:pt x="12" y="11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1" y="8"/>
                    <a:pt x="3" y="15"/>
                    <a:pt x="6" y="19"/>
                  </a:cubicBezTo>
                  <a:cubicBezTo>
                    <a:pt x="7" y="19"/>
                    <a:pt x="8" y="20"/>
                    <a:pt x="8" y="20"/>
                  </a:cubicBezTo>
                  <a:cubicBezTo>
                    <a:pt x="8" y="20"/>
                    <a:pt x="5" y="20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3" y="20"/>
                    <a:pt x="3" y="21"/>
                  </a:cubicBezTo>
                  <a:cubicBezTo>
                    <a:pt x="3" y="25"/>
                    <a:pt x="6" y="30"/>
                    <a:pt x="11" y="31"/>
                  </a:cubicBezTo>
                  <a:cubicBezTo>
                    <a:pt x="11" y="32"/>
                    <a:pt x="12" y="32"/>
                    <a:pt x="13" y="32"/>
                  </a:cubicBezTo>
                  <a:cubicBezTo>
                    <a:pt x="12" y="32"/>
                    <a:pt x="11" y="32"/>
                    <a:pt x="8" y="32"/>
                  </a:cubicBezTo>
                  <a:cubicBezTo>
                    <a:pt x="7" y="32"/>
                    <a:pt x="7" y="32"/>
                    <a:pt x="7" y="33"/>
                  </a:cubicBezTo>
                  <a:cubicBezTo>
                    <a:pt x="9" y="39"/>
                    <a:pt x="14" y="40"/>
                    <a:pt x="18" y="41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3"/>
                    <a:pt x="14" y="45"/>
                    <a:pt x="12" y="45"/>
                  </a:cubicBezTo>
                  <a:cubicBezTo>
                    <a:pt x="8" y="47"/>
                    <a:pt x="5" y="47"/>
                    <a:pt x="1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" y="48"/>
                    <a:pt x="2" y="48"/>
                    <a:pt x="3" y="49"/>
                  </a:cubicBezTo>
                  <a:cubicBezTo>
                    <a:pt x="5" y="50"/>
                    <a:pt x="7" y="51"/>
                    <a:pt x="10" y="51"/>
                  </a:cubicBezTo>
                  <a:cubicBezTo>
                    <a:pt x="23" y="55"/>
                    <a:pt x="38" y="52"/>
                    <a:pt x="47" y="43"/>
                  </a:cubicBezTo>
                  <a:cubicBezTo>
                    <a:pt x="55" y="35"/>
                    <a:pt x="58" y="25"/>
                    <a:pt x="58" y="14"/>
                  </a:cubicBezTo>
                  <a:cubicBezTo>
                    <a:pt x="58" y="14"/>
                    <a:pt x="58" y="13"/>
                    <a:pt x="58" y="13"/>
                  </a:cubicBezTo>
                  <a:cubicBezTo>
                    <a:pt x="60" y="12"/>
                    <a:pt x="62" y="10"/>
                    <a:pt x="64" y="8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up 18">
            <a:extLst>
              <a:ext uri="{FF2B5EF4-FFF2-40B4-BE49-F238E27FC236}">
                <a16:creationId xmlns:a16="http://schemas.microsoft.com/office/drawing/2014/main" id="{684B0ABF-38D3-4A6C-B242-56130F60C146}"/>
              </a:ext>
            </a:extLst>
          </p:cNvPr>
          <p:cNvGrpSpPr/>
          <p:nvPr userDrawn="1"/>
        </p:nvGrpSpPr>
        <p:grpSpPr>
          <a:xfrm>
            <a:off x="563383" y="6193013"/>
            <a:ext cx="442913" cy="449263"/>
            <a:chOff x="1313764" y="5632681"/>
            <a:chExt cx="442913" cy="449263"/>
          </a:xfrm>
        </p:grpSpPr>
        <p:sp>
          <p:nvSpPr>
            <p:cNvPr id="14" name="Oval 7">
              <a:extLst>
                <a:ext uri="{FF2B5EF4-FFF2-40B4-BE49-F238E27FC236}">
                  <a16:creationId xmlns:a16="http://schemas.microsoft.com/office/drawing/2014/main" id="{E2AC7E9D-9F1C-419A-AAAB-321A949C8A6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313764" y="5632681"/>
              <a:ext cx="442913" cy="44926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9C6BB22A-228A-45C4-8784-146F11FC2EF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412189" y="5770794"/>
              <a:ext cx="242888" cy="168275"/>
            </a:xfrm>
            <a:custGeom>
              <a:avLst/>
              <a:gdLst>
                <a:gd name="T0" fmla="*/ 64 w 64"/>
                <a:gd name="T1" fmla="*/ 14 h 44"/>
                <a:gd name="T2" fmla="*/ 50 w 64"/>
                <a:gd name="T3" fmla="*/ 0 h 44"/>
                <a:gd name="T4" fmla="*/ 14 w 64"/>
                <a:gd name="T5" fmla="*/ 0 h 44"/>
                <a:gd name="T6" fmla="*/ 0 w 64"/>
                <a:gd name="T7" fmla="*/ 14 h 44"/>
                <a:gd name="T8" fmla="*/ 0 w 64"/>
                <a:gd name="T9" fmla="*/ 30 h 44"/>
                <a:gd name="T10" fmla="*/ 14 w 64"/>
                <a:gd name="T11" fmla="*/ 44 h 44"/>
                <a:gd name="T12" fmla="*/ 50 w 64"/>
                <a:gd name="T13" fmla="*/ 44 h 44"/>
                <a:gd name="T14" fmla="*/ 64 w 64"/>
                <a:gd name="T15" fmla="*/ 30 h 44"/>
                <a:gd name="T16" fmla="*/ 64 w 64"/>
                <a:gd name="T17" fmla="*/ 14 h 44"/>
                <a:gd name="T18" fmla="*/ 43 w 64"/>
                <a:gd name="T19" fmla="*/ 23 h 44"/>
                <a:gd name="T20" fmla="*/ 26 w 64"/>
                <a:gd name="T21" fmla="*/ 31 h 44"/>
                <a:gd name="T22" fmla="*/ 24 w 64"/>
                <a:gd name="T23" fmla="*/ 30 h 44"/>
                <a:gd name="T24" fmla="*/ 24 w 64"/>
                <a:gd name="T25" fmla="*/ 14 h 44"/>
                <a:gd name="T26" fmla="*/ 27 w 64"/>
                <a:gd name="T27" fmla="*/ 13 h 44"/>
                <a:gd name="T28" fmla="*/ 42 w 64"/>
                <a:gd name="T29" fmla="*/ 22 h 44"/>
                <a:gd name="T30" fmla="*/ 43 w 64"/>
                <a:gd name="T31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" h="44">
                  <a:moveTo>
                    <a:pt x="64" y="14"/>
                  </a:moveTo>
                  <a:cubicBezTo>
                    <a:pt x="64" y="6"/>
                    <a:pt x="57" y="0"/>
                    <a:pt x="5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8"/>
                    <a:pt x="6" y="44"/>
                    <a:pt x="14" y="44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7" y="44"/>
                    <a:pt x="64" y="38"/>
                    <a:pt x="64" y="30"/>
                  </a:cubicBezTo>
                  <a:lnTo>
                    <a:pt x="64" y="14"/>
                  </a:lnTo>
                  <a:close/>
                  <a:moveTo>
                    <a:pt x="43" y="23"/>
                  </a:moveTo>
                  <a:cubicBezTo>
                    <a:pt x="26" y="31"/>
                    <a:pt x="26" y="31"/>
                    <a:pt x="26" y="31"/>
                  </a:cubicBezTo>
                  <a:cubicBezTo>
                    <a:pt x="26" y="32"/>
                    <a:pt x="24" y="31"/>
                    <a:pt x="24" y="3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6" y="13"/>
                    <a:pt x="27" y="13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3" y="22"/>
                    <a:pt x="43" y="23"/>
                    <a:pt x="4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up 17">
            <a:extLst>
              <a:ext uri="{FF2B5EF4-FFF2-40B4-BE49-F238E27FC236}">
                <a16:creationId xmlns:a16="http://schemas.microsoft.com/office/drawing/2014/main" id="{C55DC09D-EAE2-471E-A0D7-4A4FBC2664EE}"/>
              </a:ext>
            </a:extLst>
          </p:cNvPr>
          <p:cNvGrpSpPr/>
          <p:nvPr userDrawn="1"/>
        </p:nvGrpSpPr>
        <p:grpSpPr>
          <a:xfrm>
            <a:off x="3599056" y="5659332"/>
            <a:ext cx="442913" cy="449263"/>
            <a:chOff x="2059889" y="5597756"/>
            <a:chExt cx="442913" cy="449263"/>
          </a:xfrm>
        </p:grpSpPr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6502F07D-0B10-4DEF-811F-0DE581F126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059889" y="5597756"/>
              <a:ext cx="442913" cy="444500"/>
            </a:xfrm>
            <a:custGeom>
              <a:avLst/>
              <a:gdLst>
                <a:gd name="T0" fmla="*/ 117 w 117"/>
                <a:gd name="T1" fmla="*/ 58 h 116"/>
                <a:gd name="T2" fmla="*/ 59 w 117"/>
                <a:gd name="T3" fmla="*/ 0 h 116"/>
                <a:gd name="T4" fmla="*/ 0 w 117"/>
                <a:gd name="T5" fmla="*/ 58 h 116"/>
                <a:gd name="T6" fmla="*/ 50 w 117"/>
                <a:gd name="T7" fmla="*/ 116 h 116"/>
                <a:gd name="T8" fmla="*/ 50 w 117"/>
                <a:gd name="T9" fmla="*/ 75 h 116"/>
                <a:gd name="T10" fmla="*/ 35 w 117"/>
                <a:gd name="T11" fmla="*/ 75 h 116"/>
                <a:gd name="T12" fmla="*/ 35 w 117"/>
                <a:gd name="T13" fmla="*/ 58 h 116"/>
                <a:gd name="T14" fmla="*/ 50 w 117"/>
                <a:gd name="T15" fmla="*/ 58 h 116"/>
                <a:gd name="T16" fmla="*/ 50 w 117"/>
                <a:gd name="T17" fmla="*/ 46 h 116"/>
                <a:gd name="T18" fmla="*/ 72 w 117"/>
                <a:gd name="T19" fmla="*/ 23 h 116"/>
                <a:gd name="T20" fmla="*/ 85 w 117"/>
                <a:gd name="T21" fmla="*/ 24 h 116"/>
                <a:gd name="T22" fmla="*/ 85 w 117"/>
                <a:gd name="T23" fmla="*/ 38 h 116"/>
                <a:gd name="T24" fmla="*/ 78 w 117"/>
                <a:gd name="T25" fmla="*/ 38 h 116"/>
                <a:gd name="T26" fmla="*/ 68 w 117"/>
                <a:gd name="T27" fmla="*/ 47 h 116"/>
                <a:gd name="T28" fmla="*/ 68 w 117"/>
                <a:gd name="T29" fmla="*/ 58 h 116"/>
                <a:gd name="T30" fmla="*/ 84 w 117"/>
                <a:gd name="T31" fmla="*/ 58 h 116"/>
                <a:gd name="T32" fmla="*/ 82 w 117"/>
                <a:gd name="T33" fmla="*/ 75 h 116"/>
                <a:gd name="T34" fmla="*/ 68 w 117"/>
                <a:gd name="T35" fmla="*/ 75 h 116"/>
                <a:gd name="T36" fmla="*/ 68 w 117"/>
                <a:gd name="T37" fmla="*/ 116 h 116"/>
                <a:gd name="T38" fmla="*/ 117 w 117"/>
                <a:gd name="T39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7" h="116">
                  <a:moveTo>
                    <a:pt x="117" y="58"/>
                  </a:moveTo>
                  <a:cubicBezTo>
                    <a:pt x="117" y="26"/>
                    <a:pt x="91" y="0"/>
                    <a:pt x="59" y="0"/>
                  </a:cubicBezTo>
                  <a:cubicBezTo>
                    <a:pt x="27" y="0"/>
                    <a:pt x="0" y="26"/>
                    <a:pt x="0" y="58"/>
                  </a:cubicBezTo>
                  <a:cubicBezTo>
                    <a:pt x="0" y="88"/>
                    <a:pt x="22" y="112"/>
                    <a:pt x="50" y="116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31"/>
                    <a:pt x="58" y="23"/>
                    <a:pt x="72" y="23"/>
                  </a:cubicBezTo>
                  <a:cubicBezTo>
                    <a:pt x="78" y="23"/>
                    <a:pt x="85" y="24"/>
                    <a:pt x="85" y="24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78" y="38"/>
                    <a:pt x="78" y="38"/>
                    <a:pt x="78" y="38"/>
                  </a:cubicBezTo>
                  <a:cubicBezTo>
                    <a:pt x="70" y="38"/>
                    <a:pt x="68" y="43"/>
                    <a:pt x="68" y="47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84" y="58"/>
                    <a:pt x="84" y="58"/>
                    <a:pt x="84" y="5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96" y="112"/>
                    <a:pt x="117" y="88"/>
                    <a:pt x="117" y="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A1D7B46A-4502-497B-9615-7043C3E022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2193239" y="5685069"/>
              <a:ext cx="188913" cy="361950"/>
            </a:xfrm>
            <a:custGeom>
              <a:avLst/>
              <a:gdLst>
                <a:gd name="T0" fmla="*/ 47 w 50"/>
                <a:gd name="T1" fmla="*/ 52 h 94"/>
                <a:gd name="T2" fmla="*/ 49 w 50"/>
                <a:gd name="T3" fmla="*/ 35 h 94"/>
                <a:gd name="T4" fmla="*/ 33 w 50"/>
                <a:gd name="T5" fmla="*/ 35 h 94"/>
                <a:gd name="T6" fmla="*/ 33 w 50"/>
                <a:gd name="T7" fmla="*/ 24 h 94"/>
                <a:gd name="T8" fmla="*/ 43 w 50"/>
                <a:gd name="T9" fmla="*/ 15 h 94"/>
                <a:gd name="T10" fmla="*/ 50 w 50"/>
                <a:gd name="T11" fmla="*/ 15 h 94"/>
                <a:gd name="T12" fmla="*/ 50 w 50"/>
                <a:gd name="T13" fmla="*/ 1 h 94"/>
                <a:gd name="T14" fmla="*/ 37 w 50"/>
                <a:gd name="T15" fmla="*/ 0 h 94"/>
                <a:gd name="T16" fmla="*/ 15 w 50"/>
                <a:gd name="T17" fmla="*/ 23 h 94"/>
                <a:gd name="T18" fmla="*/ 15 w 50"/>
                <a:gd name="T19" fmla="*/ 35 h 94"/>
                <a:gd name="T20" fmla="*/ 0 w 50"/>
                <a:gd name="T21" fmla="*/ 35 h 94"/>
                <a:gd name="T22" fmla="*/ 0 w 50"/>
                <a:gd name="T23" fmla="*/ 52 h 94"/>
                <a:gd name="T24" fmla="*/ 15 w 50"/>
                <a:gd name="T25" fmla="*/ 52 h 94"/>
                <a:gd name="T26" fmla="*/ 15 w 50"/>
                <a:gd name="T27" fmla="*/ 93 h 94"/>
                <a:gd name="T28" fmla="*/ 24 w 50"/>
                <a:gd name="T29" fmla="*/ 94 h 94"/>
                <a:gd name="T30" fmla="*/ 33 w 50"/>
                <a:gd name="T31" fmla="*/ 93 h 94"/>
                <a:gd name="T32" fmla="*/ 33 w 50"/>
                <a:gd name="T33" fmla="*/ 52 h 94"/>
                <a:gd name="T34" fmla="*/ 47 w 50"/>
                <a:gd name="T35" fmla="*/ 5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94">
                  <a:moveTo>
                    <a:pt x="47" y="52"/>
                  </a:moveTo>
                  <a:cubicBezTo>
                    <a:pt x="49" y="35"/>
                    <a:pt x="49" y="35"/>
                    <a:pt x="49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0"/>
                    <a:pt x="35" y="15"/>
                    <a:pt x="43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43" y="0"/>
                    <a:pt x="37" y="0"/>
                  </a:cubicBezTo>
                  <a:cubicBezTo>
                    <a:pt x="23" y="0"/>
                    <a:pt x="15" y="8"/>
                    <a:pt x="15" y="23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93"/>
                    <a:pt x="15" y="93"/>
                    <a:pt x="15" y="93"/>
                  </a:cubicBezTo>
                  <a:cubicBezTo>
                    <a:pt x="18" y="94"/>
                    <a:pt x="21" y="94"/>
                    <a:pt x="24" y="94"/>
                  </a:cubicBezTo>
                  <a:cubicBezTo>
                    <a:pt x="27" y="94"/>
                    <a:pt x="30" y="94"/>
                    <a:pt x="33" y="93"/>
                  </a:cubicBezTo>
                  <a:cubicBezTo>
                    <a:pt x="33" y="52"/>
                    <a:pt x="33" y="52"/>
                    <a:pt x="33" y="52"/>
                  </a:cubicBezTo>
                  <a:lnTo>
                    <a:pt x="47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166BF581-FD11-4919-84D7-3A565A38DC77}"/>
              </a:ext>
            </a:extLst>
          </p:cNvPr>
          <p:cNvSpPr txBox="1"/>
          <p:nvPr userDrawn="1"/>
        </p:nvSpPr>
        <p:spPr>
          <a:xfrm>
            <a:off x="516376" y="4968678"/>
            <a:ext cx="3012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latin typeface="+mn-lt"/>
              </a:rPr>
              <a:t>STAY TUNED!</a:t>
            </a:r>
            <a:endParaRPr lang="en-US" sz="2800" b="1" dirty="0">
              <a:latin typeface="+mn-lt"/>
            </a:endParaRP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ABB164E3-2BF8-48ED-B8D8-34522698ECC3}"/>
              </a:ext>
            </a:extLst>
          </p:cNvPr>
          <p:cNvSpPr txBox="1"/>
          <p:nvPr userDrawn="1"/>
        </p:nvSpPr>
        <p:spPr>
          <a:xfrm>
            <a:off x="4114887" y="5685893"/>
            <a:ext cx="3012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+mn-lt"/>
              </a:rPr>
              <a:t>@</a:t>
            </a:r>
            <a:r>
              <a:rPr lang="en-US" sz="1800" b="1" dirty="0" err="1">
                <a:latin typeface="+mn-lt"/>
              </a:rPr>
              <a:t>BRIDGEBlackSea</a:t>
            </a:r>
            <a:endParaRPr lang="en-US" sz="1800" b="1" dirty="0">
              <a:latin typeface="+mn-lt"/>
            </a:endParaRPr>
          </a:p>
        </p:txBody>
      </p:sp>
      <p:sp>
        <p:nvSpPr>
          <p:cNvPr id="25" name="Metin kutusu 24">
            <a:extLst>
              <a:ext uri="{FF2B5EF4-FFF2-40B4-BE49-F238E27FC236}">
                <a16:creationId xmlns:a16="http://schemas.microsoft.com/office/drawing/2014/main" id="{21EAA174-BC3D-47DC-9ABB-24F86C5C503C}"/>
              </a:ext>
            </a:extLst>
          </p:cNvPr>
          <p:cNvSpPr txBox="1"/>
          <p:nvPr userDrawn="1"/>
        </p:nvSpPr>
        <p:spPr>
          <a:xfrm>
            <a:off x="1043511" y="5685893"/>
            <a:ext cx="2223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+mn-lt"/>
              </a:rPr>
              <a:t>@</a:t>
            </a:r>
            <a:r>
              <a:rPr lang="en-US" sz="1800" b="1" dirty="0" err="1">
                <a:latin typeface="+mn-lt"/>
              </a:rPr>
              <a:t>BRIDGE_BlackSe</a:t>
            </a:r>
            <a:r>
              <a:rPr lang="tr-TR" sz="1800" b="1" dirty="0">
                <a:latin typeface="+mn-lt"/>
              </a:rPr>
              <a:t>a</a:t>
            </a:r>
            <a:endParaRPr lang="en-US" sz="1800" b="1" dirty="0">
              <a:latin typeface="+mn-lt"/>
            </a:endParaRPr>
          </a:p>
        </p:txBody>
      </p:sp>
      <p:sp>
        <p:nvSpPr>
          <p:cNvPr id="26" name="Metin kutusu 25">
            <a:extLst>
              <a:ext uri="{FF2B5EF4-FFF2-40B4-BE49-F238E27FC236}">
                <a16:creationId xmlns:a16="http://schemas.microsoft.com/office/drawing/2014/main" id="{E61DAB29-D7CE-473E-8FFF-D96595FCFA8A}"/>
              </a:ext>
            </a:extLst>
          </p:cNvPr>
          <p:cNvSpPr txBox="1"/>
          <p:nvPr userDrawn="1"/>
        </p:nvSpPr>
        <p:spPr>
          <a:xfrm>
            <a:off x="1043685" y="6260091"/>
            <a:ext cx="3471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+mn-lt"/>
              </a:rPr>
              <a:t>BRIDGE Black Sea</a:t>
            </a:r>
          </a:p>
        </p:txBody>
      </p:sp>
      <p:pic>
        <p:nvPicPr>
          <p:cNvPr id="27" name="Resim 2">
            <a:extLst>
              <a:ext uri="{FF2B5EF4-FFF2-40B4-BE49-F238E27FC236}">
                <a16:creationId xmlns:a16="http://schemas.microsoft.com/office/drawing/2014/main" id="{820839DF-15EF-42D9-A84D-A3357C45D902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950" y="3400185"/>
            <a:ext cx="3478893" cy="2439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872ABC47-126A-4349-9910-CAEB8205AEA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93251" y="6193013"/>
            <a:ext cx="454523" cy="454523"/>
          </a:xfrm>
          <a:prstGeom prst="rect">
            <a:avLst/>
          </a:prstGeom>
        </p:spPr>
      </p:pic>
      <p:sp>
        <p:nvSpPr>
          <p:cNvPr id="28" name="Metin kutusu 27">
            <a:extLst>
              <a:ext uri="{FF2B5EF4-FFF2-40B4-BE49-F238E27FC236}">
                <a16:creationId xmlns:a16="http://schemas.microsoft.com/office/drawing/2014/main" id="{ACA95E02-ACFE-4140-9906-422316737F3C}"/>
              </a:ext>
            </a:extLst>
          </p:cNvPr>
          <p:cNvSpPr txBox="1"/>
          <p:nvPr userDrawn="1"/>
        </p:nvSpPr>
        <p:spPr>
          <a:xfrm>
            <a:off x="4128656" y="6255325"/>
            <a:ext cx="3471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+mn-lt"/>
              </a:rPr>
              <a:t>BRIDGE Black Sea</a:t>
            </a:r>
          </a:p>
        </p:txBody>
      </p:sp>
      <p:sp>
        <p:nvSpPr>
          <p:cNvPr id="29" name="Metin kutusu 28">
            <a:extLst>
              <a:ext uri="{FF2B5EF4-FFF2-40B4-BE49-F238E27FC236}">
                <a16:creationId xmlns:a16="http://schemas.microsoft.com/office/drawing/2014/main" id="{F3437988-9508-4408-A93F-34DD6AB58F35}"/>
              </a:ext>
            </a:extLst>
          </p:cNvPr>
          <p:cNvSpPr txBox="1"/>
          <p:nvPr userDrawn="1"/>
        </p:nvSpPr>
        <p:spPr>
          <a:xfrm>
            <a:off x="6184287" y="5044279"/>
            <a:ext cx="2197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+mn-lt"/>
              </a:rPr>
              <a:t>bridgeblacksea.org</a:t>
            </a:r>
          </a:p>
        </p:txBody>
      </p:sp>
    </p:spTree>
    <p:extLst>
      <p:ext uri="{BB962C8B-B14F-4D97-AF65-F5344CB8AC3E}">
        <p14:creationId xmlns:p14="http://schemas.microsoft.com/office/powerpoint/2010/main" val="3061916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ikdörtgen 24"/>
          <p:cNvSpPr/>
          <p:nvPr userDrawn="1"/>
        </p:nvSpPr>
        <p:spPr>
          <a:xfrm>
            <a:off x="5005602" y="4982987"/>
            <a:ext cx="5005602" cy="519385"/>
          </a:xfrm>
          <a:custGeom>
            <a:avLst/>
            <a:gdLst>
              <a:gd name="connsiteX0" fmla="*/ 0 w 5764823"/>
              <a:gd name="connsiteY0" fmla="*/ 0 h 232579"/>
              <a:gd name="connsiteX1" fmla="*/ 5764823 w 5764823"/>
              <a:gd name="connsiteY1" fmla="*/ 0 h 232579"/>
              <a:gd name="connsiteX2" fmla="*/ 5764823 w 5764823"/>
              <a:gd name="connsiteY2" fmla="*/ 232579 h 232579"/>
              <a:gd name="connsiteX3" fmla="*/ 0 w 5764823"/>
              <a:gd name="connsiteY3" fmla="*/ 232579 h 232579"/>
              <a:gd name="connsiteX4" fmla="*/ 0 w 5764823"/>
              <a:gd name="connsiteY4" fmla="*/ 0 h 232579"/>
              <a:gd name="connsiteX0" fmla="*/ 0 w 5764823"/>
              <a:gd name="connsiteY0" fmla="*/ 0 h 232579"/>
              <a:gd name="connsiteX1" fmla="*/ 5764823 w 5764823"/>
              <a:gd name="connsiteY1" fmla="*/ 0 h 232579"/>
              <a:gd name="connsiteX2" fmla="*/ 5393762 w 5764823"/>
              <a:gd name="connsiteY2" fmla="*/ 232579 h 232579"/>
              <a:gd name="connsiteX3" fmla="*/ 0 w 5764823"/>
              <a:gd name="connsiteY3" fmla="*/ 232579 h 232579"/>
              <a:gd name="connsiteX4" fmla="*/ 0 w 5764823"/>
              <a:gd name="connsiteY4" fmla="*/ 0 h 232579"/>
              <a:gd name="connsiteX0" fmla="*/ 0 w 6107275"/>
              <a:gd name="connsiteY0" fmla="*/ 4490 h 237069"/>
              <a:gd name="connsiteX1" fmla="*/ 6107275 w 6107275"/>
              <a:gd name="connsiteY1" fmla="*/ 0 h 237069"/>
              <a:gd name="connsiteX2" fmla="*/ 5393762 w 6107275"/>
              <a:gd name="connsiteY2" fmla="*/ 237069 h 237069"/>
              <a:gd name="connsiteX3" fmla="*/ 0 w 6107275"/>
              <a:gd name="connsiteY3" fmla="*/ 237069 h 237069"/>
              <a:gd name="connsiteX4" fmla="*/ 0 w 6107275"/>
              <a:gd name="connsiteY4" fmla="*/ 4490 h 237069"/>
              <a:gd name="connsiteX0" fmla="*/ 0 w 6107275"/>
              <a:gd name="connsiteY0" fmla="*/ 4490 h 241858"/>
              <a:gd name="connsiteX1" fmla="*/ 6107275 w 6107275"/>
              <a:gd name="connsiteY1" fmla="*/ 0 h 241858"/>
              <a:gd name="connsiteX2" fmla="*/ 5787371 w 6107275"/>
              <a:gd name="connsiteY2" fmla="*/ 241858 h 241858"/>
              <a:gd name="connsiteX3" fmla="*/ 0 w 6107275"/>
              <a:gd name="connsiteY3" fmla="*/ 237069 h 241858"/>
              <a:gd name="connsiteX4" fmla="*/ 0 w 6107275"/>
              <a:gd name="connsiteY4" fmla="*/ 4490 h 24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7275" h="241858">
                <a:moveTo>
                  <a:pt x="0" y="4490"/>
                </a:moveTo>
                <a:lnTo>
                  <a:pt x="6107275" y="0"/>
                </a:lnTo>
                <a:lnTo>
                  <a:pt x="5787371" y="241858"/>
                </a:lnTo>
                <a:lnTo>
                  <a:pt x="0" y="237069"/>
                </a:lnTo>
                <a:lnTo>
                  <a:pt x="0" y="4490"/>
                </a:lnTo>
                <a:close/>
              </a:path>
            </a:pathLst>
          </a:custGeom>
          <a:solidFill>
            <a:srgbClr val="FAB614"/>
          </a:solidFill>
          <a:ln>
            <a:noFill/>
          </a:ln>
          <a:scene3d>
            <a:camera prst="orthographicFront">
              <a:rot lat="1080000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8" name="Resim 7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48" b="12894"/>
          <a:stretch/>
        </p:blipFill>
        <p:spPr>
          <a:xfrm>
            <a:off x="-11977" y="-10390"/>
            <a:ext cx="12203977" cy="4748646"/>
          </a:xfrm>
          <a:prstGeom prst="rect">
            <a:avLst/>
          </a:prstGeom>
        </p:spPr>
      </p:pic>
      <p:sp>
        <p:nvSpPr>
          <p:cNvPr id="9" name="Dikdörtgen 8"/>
          <p:cNvSpPr/>
          <p:nvPr userDrawn="1"/>
        </p:nvSpPr>
        <p:spPr>
          <a:xfrm>
            <a:off x="-5988" y="2298271"/>
            <a:ext cx="12203977" cy="2439985"/>
          </a:xfrm>
          <a:prstGeom prst="rect">
            <a:avLst/>
          </a:prstGeom>
          <a:solidFill>
            <a:srgbClr val="14828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Yuvarlatılmış Dikdörtgen 10"/>
          <p:cNvSpPr/>
          <p:nvPr/>
        </p:nvSpPr>
        <p:spPr>
          <a:xfrm rot="2700000">
            <a:off x="9081865" y="3493616"/>
            <a:ext cx="2388743" cy="238874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266700" dist="165100" dir="540000" sx="102000" sy="102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Dikdörtgen 24"/>
          <p:cNvSpPr/>
          <p:nvPr userDrawn="1"/>
        </p:nvSpPr>
        <p:spPr>
          <a:xfrm>
            <a:off x="0" y="4982988"/>
            <a:ext cx="5005602" cy="519385"/>
          </a:xfrm>
          <a:custGeom>
            <a:avLst/>
            <a:gdLst>
              <a:gd name="connsiteX0" fmla="*/ 0 w 5764823"/>
              <a:gd name="connsiteY0" fmla="*/ 0 h 232579"/>
              <a:gd name="connsiteX1" fmla="*/ 5764823 w 5764823"/>
              <a:gd name="connsiteY1" fmla="*/ 0 h 232579"/>
              <a:gd name="connsiteX2" fmla="*/ 5764823 w 5764823"/>
              <a:gd name="connsiteY2" fmla="*/ 232579 h 232579"/>
              <a:gd name="connsiteX3" fmla="*/ 0 w 5764823"/>
              <a:gd name="connsiteY3" fmla="*/ 232579 h 232579"/>
              <a:gd name="connsiteX4" fmla="*/ 0 w 5764823"/>
              <a:gd name="connsiteY4" fmla="*/ 0 h 232579"/>
              <a:gd name="connsiteX0" fmla="*/ 0 w 5764823"/>
              <a:gd name="connsiteY0" fmla="*/ 0 h 232579"/>
              <a:gd name="connsiteX1" fmla="*/ 5764823 w 5764823"/>
              <a:gd name="connsiteY1" fmla="*/ 0 h 232579"/>
              <a:gd name="connsiteX2" fmla="*/ 5393762 w 5764823"/>
              <a:gd name="connsiteY2" fmla="*/ 232579 h 232579"/>
              <a:gd name="connsiteX3" fmla="*/ 0 w 5764823"/>
              <a:gd name="connsiteY3" fmla="*/ 232579 h 232579"/>
              <a:gd name="connsiteX4" fmla="*/ 0 w 5764823"/>
              <a:gd name="connsiteY4" fmla="*/ 0 h 232579"/>
              <a:gd name="connsiteX0" fmla="*/ 0 w 6107275"/>
              <a:gd name="connsiteY0" fmla="*/ 4490 h 237069"/>
              <a:gd name="connsiteX1" fmla="*/ 6107275 w 6107275"/>
              <a:gd name="connsiteY1" fmla="*/ 0 h 237069"/>
              <a:gd name="connsiteX2" fmla="*/ 5393762 w 6107275"/>
              <a:gd name="connsiteY2" fmla="*/ 237069 h 237069"/>
              <a:gd name="connsiteX3" fmla="*/ 0 w 6107275"/>
              <a:gd name="connsiteY3" fmla="*/ 237069 h 237069"/>
              <a:gd name="connsiteX4" fmla="*/ 0 w 6107275"/>
              <a:gd name="connsiteY4" fmla="*/ 4490 h 237069"/>
              <a:gd name="connsiteX0" fmla="*/ 0 w 6107275"/>
              <a:gd name="connsiteY0" fmla="*/ 4490 h 241858"/>
              <a:gd name="connsiteX1" fmla="*/ 6107275 w 6107275"/>
              <a:gd name="connsiteY1" fmla="*/ 0 h 241858"/>
              <a:gd name="connsiteX2" fmla="*/ 5787371 w 6107275"/>
              <a:gd name="connsiteY2" fmla="*/ 241858 h 241858"/>
              <a:gd name="connsiteX3" fmla="*/ 0 w 6107275"/>
              <a:gd name="connsiteY3" fmla="*/ 237069 h 241858"/>
              <a:gd name="connsiteX4" fmla="*/ 0 w 6107275"/>
              <a:gd name="connsiteY4" fmla="*/ 4490 h 24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7275" h="241858">
                <a:moveTo>
                  <a:pt x="0" y="4490"/>
                </a:moveTo>
                <a:lnTo>
                  <a:pt x="6107275" y="0"/>
                </a:lnTo>
                <a:lnTo>
                  <a:pt x="5787371" y="241858"/>
                </a:lnTo>
                <a:lnTo>
                  <a:pt x="0" y="237069"/>
                </a:lnTo>
                <a:lnTo>
                  <a:pt x="0" y="4490"/>
                </a:lnTo>
                <a:close/>
              </a:path>
            </a:pathLst>
          </a:custGeom>
          <a:solidFill>
            <a:srgbClr val="FAB6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Dikdörtgen 24"/>
          <p:cNvSpPr/>
          <p:nvPr userDrawn="1"/>
        </p:nvSpPr>
        <p:spPr>
          <a:xfrm>
            <a:off x="0" y="5680035"/>
            <a:ext cx="4695825" cy="519385"/>
          </a:xfrm>
          <a:custGeom>
            <a:avLst/>
            <a:gdLst>
              <a:gd name="connsiteX0" fmla="*/ 0 w 5764823"/>
              <a:gd name="connsiteY0" fmla="*/ 0 h 232579"/>
              <a:gd name="connsiteX1" fmla="*/ 5764823 w 5764823"/>
              <a:gd name="connsiteY1" fmla="*/ 0 h 232579"/>
              <a:gd name="connsiteX2" fmla="*/ 5764823 w 5764823"/>
              <a:gd name="connsiteY2" fmla="*/ 232579 h 232579"/>
              <a:gd name="connsiteX3" fmla="*/ 0 w 5764823"/>
              <a:gd name="connsiteY3" fmla="*/ 232579 h 232579"/>
              <a:gd name="connsiteX4" fmla="*/ 0 w 5764823"/>
              <a:gd name="connsiteY4" fmla="*/ 0 h 232579"/>
              <a:gd name="connsiteX0" fmla="*/ 0 w 5764823"/>
              <a:gd name="connsiteY0" fmla="*/ 0 h 232579"/>
              <a:gd name="connsiteX1" fmla="*/ 5764823 w 5764823"/>
              <a:gd name="connsiteY1" fmla="*/ 0 h 232579"/>
              <a:gd name="connsiteX2" fmla="*/ 5393762 w 5764823"/>
              <a:gd name="connsiteY2" fmla="*/ 232579 h 232579"/>
              <a:gd name="connsiteX3" fmla="*/ 0 w 5764823"/>
              <a:gd name="connsiteY3" fmla="*/ 232579 h 232579"/>
              <a:gd name="connsiteX4" fmla="*/ 0 w 5764823"/>
              <a:gd name="connsiteY4" fmla="*/ 0 h 232579"/>
              <a:gd name="connsiteX0" fmla="*/ 0 w 6107275"/>
              <a:gd name="connsiteY0" fmla="*/ 4490 h 237069"/>
              <a:gd name="connsiteX1" fmla="*/ 6107275 w 6107275"/>
              <a:gd name="connsiteY1" fmla="*/ 0 h 237069"/>
              <a:gd name="connsiteX2" fmla="*/ 5393762 w 6107275"/>
              <a:gd name="connsiteY2" fmla="*/ 237069 h 237069"/>
              <a:gd name="connsiteX3" fmla="*/ 0 w 6107275"/>
              <a:gd name="connsiteY3" fmla="*/ 237069 h 237069"/>
              <a:gd name="connsiteX4" fmla="*/ 0 w 6107275"/>
              <a:gd name="connsiteY4" fmla="*/ 4490 h 237069"/>
              <a:gd name="connsiteX0" fmla="*/ 0 w 6107275"/>
              <a:gd name="connsiteY0" fmla="*/ 4490 h 241858"/>
              <a:gd name="connsiteX1" fmla="*/ 6107275 w 6107275"/>
              <a:gd name="connsiteY1" fmla="*/ 0 h 241858"/>
              <a:gd name="connsiteX2" fmla="*/ 5787371 w 6107275"/>
              <a:gd name="connsiteY2" fmla="*/ 241858 h 241858"/>
              <a:gd name="connsiteX3" fmla="*/ 0 w 6107275"/>
              <a:gd name="connsiteY3" fmla="*/ 237069 h 241858"/>
              <a:gd name="connsiteX4" fmla="*/ 0 w 6107275"/>
              <a:gd name="connsiteY4" fmla="*/ 4490 h 241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7275" h="241858">
                <a:moveTo>
                  <a:pt x="0" y="4490"/>
                </a:moveTo>
                <a:lnTo>
                  <a:pt x="6107275" y="0"/>
                </a:lnTo>
                <a:lnTo>
                  <a:pt x="5787371" y="241858"/>
                </a:lnTo>
                <a:lnTo>
                  <a:pt x="0" y="237069"/>
                </a:lnTo>
                <a:lnTo>
                  <a:pt x="0" y="4490"/>
                </a:lnTo>
                <a:close/>
              </a:path>
            </a:pathLst>
          </a:custGeom>
          <a:solidFill>
            <a:srgbClr val="FAB6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7" name="Resim 2">
            <a:extLst>
              <a:ext uri="{FF2B5EF4-FFF2-40B4-BE49-F238E27FC236}">
                <a16:creationId xmlns:a16="http://schemas.microsoft.com/office/drawing/2014/main" id="{8503778A-1DD9-43F0-A84E-7D4A7BEA3018}"/>
              </a:ext>
            </a:extLst>
          </p:cNvPr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950" y="3400185"/>
            <a:ext cx="3478893" cy="2439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2181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Dikdörtgen 22"/>
          <p:cNvSpPr/>
          <p:nvPr/>
        </p:nvSpPr>
        <p:spPr>
          <a:xfrm>
            <a:off x="148590" y="5039789"/>
            <a:ext cx="11956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Presenter</a:t>
            </a:r>
            <a:endParaRPr lang="tr-TR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DIN 2014 Demi" panose="020B0604020202020204" pitchFamily="34" charset="-94"/>
              <a:cs typeface="Calibri" panose="020F0502020204030204" pitchFamily="34" charset="0"/>
            </a:endParaRPr>
          </a:p>
        </p:txBody>
      </p:sp>
      <p:sp>
        <p:nvSpPr>
          <p:cNvPr id="28" name="Dikdörtgen 27"/>
          <p:cNvSpPr/>
          <p:nvPr/>
        </p:nvSpPr>
        <p:spPr>
          <a:xfrm>
            <a:off x="5584328" y="5039789"/>
            <a:ext cx="17025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E-mail address</a:t>
            </a:r>
          </a:p>
        </p:txBody>
      </p:sp>
      <p:sp>
        <p:nvSpPr>
          <p:cNvPr id="2" name="Dikdörtgen 1"/>
          <p:cNvSpPr/>
          <p:nvPr/>
        </p:nvSpPr>
        <p:spPr>
          <a:xfrm>
            <a:off x="148590" y="5762143"/>
            <a:ext cx="1153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Institution</a:t>
            </a:r>
          </a:p>
        </p:txBody>
      </p:sp>
      <p:sp>
        <p:nvSpPr>
          <p:cNvPr id="9" name="Metin kutusu 17">
            <a:extLst>
              <a:ext uri="{FF2B5EF4-FFF2-40B4-BE49-F238E27FC236}">
                <a16:creationId xmlns:a16="http://schemas.microsoft.com/office/drawing/2014/main" id="{A96B1C43-450C-4C96-BB7B-979D6FE2CBE2}"/>
              </a:ext>
            </a:extLst>
          </p:cNvPr>
          <p:cNvSpPr txBox="1"/>
          <p:nvPr/>
        </p:nvSpPr>
        <p:spPr>
          <a:xfrm>
            <a:off x="306460" y="2875249"/>
            <a:ext cx="1073031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chemeClr val="bg1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PRESENTATION TITLE</a:t>
            </a:r>
          </a:p>
          <a:p>
            <a:r>
              <a:rPr lang="tr-TR" sz="3600" dirty="0" err="1">
                <a:solidFill>
                  <a:schemeClr val="bg1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Calibri</a:t>
            </a:r>
            <a:r>
              <a:rPr lang="tr-TR" sz="3600" dirty="0">
                <a:solidFill>
                  <a:schemeClr val="bg1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/40 PUNTO,BOLD/ALIGN LEFT</a:t>
            </a:r>
          </a:p>
        </p:txBody>
      </p:sp>
    </p:spTree>
    <p:extLst>
      <p:ext uri="{BB962C8B-B14F-4D97-AF65-F5344CB8AC3E}">
        <p14:creationId xmlns:p14="http://schemas.microsoft.com/office/powerpoint/2010/main" val="3016723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>
            <a:extLst>
              <a:ext uri="{FF2B5EF4-FFF2-40B4-BE49-F238E27FC236}">
                <a16:creationId xmlns:a16="http://schemas.microsoft.com/office/drawing/2014/main" id="{7A67669F-F76C-4F00-B38D-FECB9CC2D67B}"/>
              </a:ext>
            </a:extLst>
          </p:cNvPr>
          <p:cNvSpPr/>
          <p:nvPr/>
        </p:nvSpPr>
        <p:spPr>
          <a:xfrm>
            <a:off x="741864" y="2427532"/>
            <a:ext cx="109307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148284"/>
              </a:buClr>
              <a:buFont typeface="Wingdings" panose="05000000000000000000" pitchFamily="2" charset="2"/>
              <a:buChar char="q"/>
            </a:pPr>
            <a:r>
              <a:rPr lang="en-US" sz="1600" dirty="0">
                <a:ea typeface="DIN 2014 Demi" panose="020B0604020202020204" pitchFamily="34" charset="-94"/>
                <a:cs typeface="Arial" panose="020B0604020202020204" pitchFamily="34" charset="0"/>
              </a:rPr>
              <a:t>Sample</a:t>
            </a:r>
          </a:p>
          <a:p>
            <a:pPr marL="342900" indent="-342900">
              <a:buClr>
                <a:srgbClr val="148284"/>
              </a:buClr>
              <a:buFont typeface="Wingdings" panose="05000000000000000000" pitchFamily="2" charset="2"/>
              <a:buChar char="q"/>
            </a:pPr>
            <a:endParaRPr lang="en-US" sz="1600" dirty="0">
              <a:ea typeface="DIN 2014 Demi" panose="020B0604020202020204" pitchFamily="34" charset="-94"/>
              <a:cs typeface="Arial" panose="020B0604020202020204" pitchFamily="34" charset="0"/>
            </a:endParaRPr>
          </a:p>
          <a:p>
            <a:pPr marL="342900" indent="-342900">
              <a:buClr>
                <a:srgbClr val="148284"/>
              </a:buClr>
              <a:buFont typeface="Wingdings" panose="05000000000000000000" pitchFamily="2" charset="2"/>
              <a:buChar char="q"/>
            </a:pPr>
            <a:r>
              <a:rPr lang="en-US" sz="1600" dirty="0">
                <a:ea typeface="DIN 2014 Demi" panose="020B0604020202020204" pitchFamily="34" charset="-94"/>
                <a:cs typeface="Arial" panose="020B0604020202020204" pitchFamily="34" charset="0"/>
              </a:rPr>
              <a:t>Sample</a:t>
            </a:r>
          </a:p>
          <a:p>
            <a:pPr marL="342900" indent="-342900">
              <a:buClr>
                <a:srgbClr val="148284"/>
              </a:buClr>
              <a:buFont typeface="Wingdings" panose="05000000000000000000" pitchFamily="2" charset="2"/>
              <a:buChar char="q"/>
            </a:pPr>
            <a:endParaRPr lang="en-US" sz="1600" dirty="0">
              <a:ea typeface="DIN 2014 Demi" panose="020B0604020202020204" pitchFamily="34" charset="-94"/>
              <a:cs typeface="Arial" panose="020B0604020202020204" pitchFamily="34" charset="0"/>
            </a:endParaRPr>
          </a:p>
          <a:p>
            <a:pPr marL="342900" indent="-342900">
              <a:buClr>
                <a:srgbClr val="148284"/>
              </a:buClr>
              <a:buFont typeface="Wingdings" panose="05000000000000000000" pitchFamily="2" charset="2"/>
              <a:buChar char="q"/>
            </a:pPr>
            <a:r>
              <a:rPr lang="en-US" sz="1600" dirty="0">
                <a:ea typeface="DIN 2014 Demi" panose="020B0604020202020204" pitchFamily="34" charset="-94"/>
                <a:cs typeface="Arial" panose="020B0604020202020204" pitchFamily="34" charset="0"/>
              </a:rPr>
              <a:t>Sample</a:t>
            </a:r>
          </a:p>
        </p:txBody>
      </p:sp>
      <p:sp>
        <p:nvSpPr>
          <p:cNvPr id="5" name="Metin kutusu 15">
            <a:extLst>
              <a:ext uri="{FF2B5EF4-FFF2-40B4-BE49-F238E27FC236}">
                <a16:creationId xmlns:a16="http://schemas.microsoft.com/office/drawing/2014/main" id="{ED9C93BC-A149-4031-978D-F01DFC6FBAA4}"/>
              </a:ext>
            </a:extLst>
          </p:cNvPr>
          <p:cNvSpPr txBox="1"/>
          <p:nvPr/>
        </p:nvSpPr>
        <p:spPr>
          <a:xfrm>
            <a:off x="1363125" y="164122"/>
            <a:ext cx="10730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chemeClr val="bg1"/>
                </a:solidFill>
                <a:ea typeface="DIN 2014 Demi" panose="020B0604020202020204" pitchFamily="34" charset="-94"/>
              </a:rPr>
              <a:t>CAN BE USED TO INTRODUCE PEOPLE</a:t>
            </a:r>
          </a:p>
          <a:p>
            <a:r>
              <a:rPr lang="tr-TR" sz="2400" dirty="0" err="1">
                <a:solidFill>
                  <a:schemeClr val="bg1"/>
                </a:solidFill>
                <a:ea typeface="DIN 2014 Demi" panose="020B0604020202020204" pitchFamily="34" charset="-94"/>
              </a:rPr>
              <a:t>Calibri</a:t>
            </a:r>
            <a:r>
              <a:rPr lang="tr-TR" sz="2400" dirty="0">
                <a:solidFill>
                  <a:schemeClr val="bg1"/>
                </a:solidFill>
                <a:ea typeface="DIN 2014 Demi" panose="020B0604020202020204" pitchFamily="34" charset="-94"/>
              </a:rPr>
              <a:t>/ 24 PUNTO / ALIGN LEFT</a:t>
            </a:r>
          </a:p>
        </p:txBody>
      </p:sp>
    </p:spTree>
    <p:extLst>
      <p:ext uri="{BB962C8B-B14F-4D97-AF65-F5344CB8AC3E}">
        <p14:creationId xmlns:p14="http://schemas.microsoft.com/office/powerpoint/2010/main" val="3298641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663567" y="1222679"/>
            <a:ext cx="3648375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b="1" dirty="0">
                <a:solidFill>
                  <a:schemeClr val="bg1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ONE PARTICULAR</a:t>
            </a:r>
          </a:p>
          <a:p>
            <a:r>
              <a:rPr lang="tr-TR" sz="4000" b="1" dirty="0">
                <a:solidFill>
                  <a:schemeClr val="bg1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QUESTION</a:t>
            </a:r>
          </a:p>
          <a:p>
            <a:r>
              <a:rPr lang="tr-TR" sz="4000" b="1" dirty="0">
                <a:solidFill>
                  <a:schemeClr val="bg1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FACT </a:t>
            </a:r>
            <a:r>
              <a:rPr lang="tr-TR" sz="4000" b="1" dirty="0" err="1">
                <a:solidFill>
                  <a:schemeClr val="bg1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or</a:t>
            </a:r>
            <a:endParaRPr lang="tr-TR" sz="4000" b="1" dirty="0">
              <a:solidFill>
                <a:schemeClr val="bg1"/>
              </a:solidFill>
              <a:latin typeface="Calibri" panose="020F0502020204030204" pitchFamily="34" charset="0"/>
              <a:ea typeface="DIN 2014 Demi" panose="020B0604020202020204" pitchFamily="34" charset="-94"/>
              <a:cs typeface="Calibri" panose="020F0502020204030204" pitchFamily="34" charset="0"/>
            </a:endParaRPr>
          </a:p>
          <a:p>
            <a:r>
              <a:rPr lang="tr-TR" sz="4000" b="1" dirty="0">
                <a:solidFill>
                  <a:schemeClr val="bg1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INFORMATION TO BE HIGHLIGTED</a:t>
            </a:r>
          </a:p>
          <a:p>
            <a:endParaRPr lang="tr-TR" sz="3600" dirty="0">
              <a:solidFill>
                <a:schemeClr val="bg1"/>
              </a:solidFill>
              <a:latin typeface="Calibri" panose="020F0502020204030204" pitchFamily="34" charset="0"/>
              <a:ea typeface="DIN 2014 Demi" panose="020B0604020202020204" pitchFamily="34" charset="-94"/>
              <a:cs typeface="Calibri" panose="020F0502020204030204" pitchFamily="34" charset="0"/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7600426" y="2149679"/>
            <a:ext cx="251669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GRAPHIC</a:t>
            </a:r>
          </a:p>
          <a:p>
            <a:r>
              <a:rPr lang="tr-TR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CHART</a:t>
            </a:r>
          </a:p>
          <a:p>
            <a:r>
              <a:rPr lang="tr-TR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IMAGE</a:t>
            </a:r>
          </a:p>
          <a:p>
            <a:r>
              <a:rPr lang="tr-TR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PHOTOGRAPH</a:t>
            </a:r>
          </a:p>
          <a:p>
            <a:r>
              <a:rPr lang="tr-TR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VIDEO</a:t>
            </a:r>
          </a:p>
          <a:p>
            <a:r>
              <a:rPr lang="tr-TR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OR ANY KIND OF VISUALS CAN COME HERE</a:t>
            </a:r>
          </a:p>
        </p:txBody>
      </p:sp>
    </p:spTree>
    <p:extLst>
      <p:ext uri="{BB962C8B-B14F-4D97-AF65-F5344CB8AC3E}">
        <p14:creationId xmlns:p14="http://schemas.microsoft.com/office/powerpoint/2010/main" val="315424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>
          <a:xfrm>
            <a:off x="9752985" y="1993817"/>
            <a:ext cx="1463392" cy="14633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Oval 28"/>
          <p:cNvSpPr/>
          <p:nvPr/>
        </p:nvSpPr>
        <p:spPr>
          <a:xfrm>
            <a:off x="6824153" y="1993817"/>
            <a:ext cx="1463392" cy="14633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Oval 27"/>
          <p:cNvSpPr/>
          <p:nvPr/>
        </p:nvSpPr>
        <p:spPr>
          <a:xfrm>
            <a:off x="3920488" y="1993817"/>
            <a:ext cx="1463392" cy="14633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Oval 26"/>
          <p:cNvSpPr/>
          <p:nvPr/>
        </p:nvSpPr>
        <p:spPr>
          <a:xfrm>
            <a:off x="1031862" y="1993817"/>
            <a:ext cx="1463392" cy="14633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Metin kutusu 15"/>
          <p:cNvSpPr txBox="1"/>
          <p:nvPr/>
        </p:nvSpPr>
        <p:spPr>
          <a:xfrm>
            <a:off x="1363125" y="164122"/>
            <a:ext cx="10730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chemeClr val="bg1"/>
                </a:solidFill>
                <a:ea typeface="DIN 2014 Demi" panose="020B0604020202020204" pitchFamily="34" charset="-94"/>
              </a:rPr>
              <a:t>CAN BE USED TO INTRODUCE PEOPLE</a:t>
            </a:r>
          </a:p>
          <a:p>
            <a:r>
              <a:rPr lang="tr-TR" sz="2400" dirty="0" err="1">
                <a:solidFill>
                  <a:schemeClr val="bg1"/>
                </a:solidFill>
                <a:ea typeface="DIN 2014 Demi" panose="020B0604020202020204" pitchFamily="34" charset="-94"/>
              </a:rPr>
              <a:t>Calibri</a:t>
            </a:r>
            <a:r>
              <a:rPr lang="tr-TR" sz="2400" dirty="0">
                <a:solidFill>
                  <a:schemeClr val="bg1"/>
                </a:solidFill>
                <a:ea typeface="DIN 2014 Demi" panose="020B0604020202020204" pitchFamily="34" charset="-94"/>
              </a:rPr>
              <a:t>/ 24 PUNTO / ALIGN LEFT</a:t>
            </a:r>
          </a:p>
        </p:txBody>
      </p:sp>
      <p:sp>
        <p:nvSpPr>
          <p:cNvPr id="3" name="Metin kutusu 2"/>
          <p:cNvSpPr txBox="1"/>
          <p:nvPr/>
        </p:nvSpPr>
        <p:spPr>
          <a:xfrm>
            <a:off x="1314463" y="2540847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ea typeface="DIN 2014" panose="020B0504020202020204" pitchFamily="34" charset="-94"/>
              </a:rPr>
              <a:t>PHOTO</a:t>
            </a:r>
          </a:p>
        </p:txBody>
      </p:sp>
      <p:sp>
        <p:nvSpPr>
          <p:cNvPr id="20" name="Metin kutusu 19"/>
          <p:cNvSpPr txBox="1"/>
          <p:nvPr/>
        </p:nvSpPr>
        <p:spPr>
          <a:xfrm>
            <a:off x="4226393" y="2540847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ea typeface="DIN 2014" panose="020B0504020202020204" pitchFamily="34" charset="-94"/>
              </a:rPr>
              <a:t>PHOTO</a:t>
            </a:r>
          </a:p>
        </p:txBody>
      </p:sp>
      <p:sp>
        <p:nvSpPr>
          <p:cNvPr id="21" name="Metin kutusu 20"/>
          <p:cNvSpPr txBox="1"/>
          <p:nvPr/>
        </p:nvSpPr>
        <p:spPr>
          <a:xfrm>
            <a:off x="7120597" y="2540847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ea typeface="DIN 2014" panose="020B0504020202020204" pitchFamily="34" charset="-94"/>
              </a:rPr>
              <a:t>PHOTO</a:t>
            </a:r>
          </a:p>
        </p:txBody>
      </p:sp>
      <p:sp>
        <p:nvSpPr>
          <p:cNvPr id="22" name="Metin kutusu 21"/>
          <p:cNvSpPr txBox="1"/>
          <p:nvPr/>
        </p:nvSpPr>
        <p:spPr>
          <a:xfrm>
            <a:off x="10014800" y="2540847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ea typeface="DIN 2014" panose="020B0504020202020204" pitchFamily="34" charset="-94"/>
              </a:rPr>
              <a:t>PHOTO</a:t>
            </a:r>
          </a:p>
        </p:txBody>
      </p:sp>
      <p:sp>
        <p:nvSpPr>
          <p:cNvPr id="31" name="Dikdörtgen 30"/>
          <p:cNvSpPr/>
          <p:nvPr/>
        </p:nvSpPr>
        <p:spPr>
          <a:xfrm>
            <a:off x="790374" y="3804184"/>
            <a:ext cx="20906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en-US" sz="2000" dirty="0">
                <a:solidFill>
                  <a:srgbClr val="005A5B"/>
                </a:solidFill>
                <a:ea typeface="DIN 2014 Demi" panose="020B0604020202020204" pitchFamily="34" charset="-94"/>
              </a:rPr>
              <a:t>NAME/SURNAME</a:t>
            </a:r>
          </a:p>
        </p:txBody>
      </p:sp>
      <p:sp>
        <p:nvSpPr>
          <p:cNvPr id="32" name="Dikdörtgen 31"/>
          <p:cNvSpPr/>
          <p:nvPr/>
        </p:nvSpPr>
        <p:spPr>
          <a:xfrm>
            <a:off x="3606865" y="3804184"/>
            <a:ext cx="20906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en-US" sz="2000" dirty="0">
                <a:solidFill>
                  <a:srgbClr val="005A5B"/>
                </a:solidFill>
                <a:ea typeface="DIN 2014 Demi" panose="020B0604020202020204" pitchFamily="34" charset="-94"/>
              </a:rPr>
              <a:t>NAME/SURNAME</a:t>
            </a:r>
          </a:p>
        </p:txBody>
      </p:sp>
      <p:sp>
        <p:nvSpPr>
          <p:cNvPr id="33" name="Dikdörtgen 32"/>
          <p:cNvSpPr/>
          <p:nvPr/>
        </p:nvSpPr>
        <p:spPr>
          <a:xfrm>
            <a:off x="6506646" y="3804184"/>
            <a:ext cx="20906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en-US" sz="2000" dirty="0">
                <a:solidFill>
                  <a:srgbClr val="005A5B"/>
                </a:solidFill>
                <a:ea typeface="DIN 2014 Demi" panose="020B0604020202020204" pitchFamily="34" charset="-94"/>
              </a:rPr>
              <a:t>NAME/SURNAME</a:t>
            </a:r>
          </a:p>
        </p:txBody>
      </p:sp>
      <p:sp>
        <p:nvSpPr>
          <p:cNvPr id="34" name="Dikdörtgen 33"/>
          <p:cNvSpPr/>
          <p:nvPr/>
        </p:nvSpPr>
        <p:spPr>
          <a:xfrm>
            <a:off x="9464529" y="3804184"/>
            <a:ext cx="20906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en-US" sz="2000" dirty="0">
                <a:solidFill>
                  <a:srgbClr val="005A5B"/>
                </a:solidFill>
                <a:ea typeface="DIN 2014 Demi" panose="020B0604020202020204" pitchFamily="34" charset="-94"/>
              </a:rPr>
              <a:t>NAME/SURNAME</a:t>
            </a:r>
          </a:p>
        </p:txBody>
      </p:sp>
      <p:sp>
        <p:nvSpPr>
          <p:cNvPr id="36" name="Metin kutusu 35"/>
          <p:cNvSpPr txBox="1"/>
          <p:nvPr/>
        </p:nvSpPr>
        <p:spPr>
          <a:xfrm>
            <a:off x="790374" y="4204294"/>
            <a:ext cx="23476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a typeface="DIN 2014" panose="020B0504020202020204" pitchFamily="34" charset="-94"/>
              </a:rPr>
              <a:t>Lorem ipsum dolor sit </a:t>
            </a:r>
            <a:r>
              <a:rPr lang="en-US" sz="1200" dirty="0" err="1">
                <a:ea typeface="DIN 2014" panose="020B0504020202020204" pitchFamily="34" charset="-94"/>
              </a:rPr>
              <a:t>amet</a:t>
            </a:r>
            <a:r>
              <a:rPr lang="en-US" sz="1200" dirty="0">
                <a:ea typeface="DIN 2014" panose="020B0504020202020204" pitchFamily="34" charset="-94"/>
              </a:rPr>
              <a:t>, </a:t>
            </a:r>
            <a:r>
              <a:rPr lang="en-US" sz="1200" dirty="0" err="1">
                <a:ea typeface="DIN 2014" panose="020B0504020202020204" pitchFamily="34" charset="-94"/>
              </a:rPr>
              <a:t>consectetur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adipiscing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elit</a:t>
            </a:r>
            <a:r>
              <a:rPr lang="en-US" sz="1200" dirty="0">
                <a:ea typeface="DIN 2014" panose="020B0504020202020204" pitchFamily="34" charset="-94"/>
              </a:rPr>
              <a:t>, </a:t>
            </a:r>
            <a:r>
              <a:rPr lang="en-US" sz="1200" dirty="0" err="1">
                <a:ea typeface="DIN 2014" panose="020B0504020202020204" pitchFamily="34" charset="-94"/>
              </a:rPr>
              <a:t>sed</a:t>
            </a:r>
            <a:r>
              <a:rPr lang="en-US" sz="1200" dirty="0">
                <a:ea typeface="DIN 2014" panose="020B0504020202020204" pitchFamily="34" charset="-94"/>
              </a:rPr>
              <a:t> do </a:t>
            </a:r>
            <a:r>
              <a:rPr lang="en-US" sz="1200" dirty="0" err="1">
                <a:ea typeface="DIN 2014" panose="020B0504020202020204" pitchFamily="34" charset="-94"/>
              </a:rPr>
              <a:t>eiusmod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tempor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incididunt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ut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labore</a:t>
            </a:r>
            <a:r>
              <a:rPr lang="en-US" sz="1200" dirty="0">
                <a:ea typeface="DIN 2014" panose="020B0504020202020204" pitchFamily="34" charset="-94"/>
              </a:rPr>
              <a:t> et </a:t>
            </a:r>
            <a:r>
              <a:rPr lang="en-US" sz="1200" dirty="0" err="1">
                <a:ea typeface="DIN 2014" panose="020B0504020202020204" pitchFamily="34" charset="-94"/>
              </a:rPr>
              <a:t>dolore</a:t>
            </a:r>
            <a:r>
              <a:rPr lang="en-US" sz="1200" dirty="0">
                <a:ea typeface="DIN 2014" panose="020B0504020202020204" pitchFamily="34" charset="-94"/>
              </a:rPr>
              <a:t> magna </a:t>
            </a:r>
            <a:r>
              <a:rPr lang="en-US" sz="1200" dirty="0" err="1">
                <a:ea typeface="DIN 2014" panose="020B0504020202020204" pitchFamily="34" charset="-94"/>
              </a:rPr>
              <a:t>aliqua</a:t>
            </a:r>
            <a:r>
              <a:rPr lang="en-US" sz="1200" dirty="0">
                <a:ea typeface="DIN 2014" panose="020B0504020202020204" pitchFamily="34" charset="-94"/>
              </a:rPr>
              <a:t>. </a:t>
            </a:r>
            <a:r>
              <a:rPr lang="en-US" sz="1200" dirty="0" err="1">
                <a:ea typeface="DIN 2014" panose="020B0504020202020204" pitchFamily="34" charset="-94"/>
              </a:rPr>
              <a:t>Ut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enim</a:t>
            </a:r>
            <a:r>
              <a:rPr lang="en-US" sz="1200" dirty="0">
                <a:ea typeface="DIN 2014" panose="020B0504020202020204" pitchFamily="34" charset="-94"/>
              </a:rPr>
              <a:t> ad minim </a:t>
            </a:r>
            <a:r>
              <a:rPr lang="en-US" sz="1200" dirty="0" err="1">
                <a:ea typeface="DIN 2014" panose="020B0504020202020204" pitchFamily="34" charset="-94"/>
              </a:rPr>
              <a:t>veniam</a:t>
            </a:r>
            <a:r>
              <a:rPr lang="en-US" sz="1200" dirty="0">
                <a:ea typeface="DIN 2014" panose="020B0504020202020204" pitchFamily="34" charset="-94"/>
              </a:rPr>
              <a:t>, </a:t>
            </a:r>
            <a:r>
              <a:rPr lang="en-US" sz="1200" dirty="0" err="1">
                <a:ea typeface="DIN 2014" panose="020B0504020202020204" pitchFamily="34" charset="-94"/>
              </a:rPr>
              <a:t>quis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nostrud</a:t>
            </a:r>
            <a:r>
              <a:rPr lang="en-US" sz="1200" dirty="0">
                <a:ea typeface="DIN 2014" panose="020B0504020202020204" pitchFamily="34" charset="-94"/>
              </a:rPr>
              <a:t> exercitation </a:t>
            </a:r>
            <a:r>
              <a:rPr lang="en-US" sz="1200" dirty="0" err="1">
                <a:ea typeface="DIN 2014" panose="020B0504020202020204" pitchFamily="34" charset="-94"/>
              </a:rPr>
              <a:t>ullamco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laboris</a:t>
            </a:r>
            <a:r>
              <a:rPr lang="en-US" sz="1200" dirty="0">
                <a:ea typeface="DIN 2014" panose="020B0504020202020204" pitchFamily="34" charset="-94"/>
              </a:rPr>
              <a:t> nisi </a:t>
            </a:r>
            <a:r>
              <a:rPr lang="en-US" sz="1200" dirty="0" err="1">
                <a:ea typeface="DIN 2014" panose="020B0504020202020204" pitchFamily="34" charset="-94"/>
              </a:rPr>
              <a:t>ut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aliquip</a:t>
            </a:r>
            <a:r>
              <a:rPr lang="en-US" sz="1200" dirty="0">
                <a:ea typeface="DIN 2014" panose="020B0504020202020204" pitchFamily="34" charset="-94"/>
              </a:rPr>
              <a:t> ex </a:t>
            </a:r>
            <a:r>
              <a:rPr lang="en-US" sz="1200" dirty="0" err="1">
                <a:ea typeface="DIN 2014" panose="020B0504020202020204" pitchFamily="34" charset="-94"/>
              </a:rPr>
              <a:t>ea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commodo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consequat</a:t>
            </a:r>
            <a:r>
              <a:rPr lang="en-US" sz="1200" dirty="0">
                <a:ea typeface="DIN 2014" panose="020B0504020202020204" pitchFamily="34" charset="-94"/>
              </a:rPr>
              <a:t>. </a:t>
            </a:r>
            <a:endParaRPr lang="tr-TR" sz="1200" dirty="0">
              <a:ea typeface="DIN 2014" panose="020B0504020202020204" pitchFamily="34" charset="-94"/>
            </a:endParaRPr>
          </a:p>
        </p:txBody>
      </p:sp>
      <p:sp>
        <p:nvSpPr>
          <p:cNvPr id="37" name="Metin kutusu 36"/>
          <p:cNvSpPr txBox="1"/>
          <p:nvPr/>
        </p:nvSpPr>
        <p:spPr>
          <a:xfrm>
            <a:off x="3606865" y="4204294"/>
            <a:ext cx="23476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a typeface="DIN 2014" panose="020B0504020202020204" pitchFamily="34" charset="-94"/>
              </a:rPr>
              <a:t>Lorem ipsum dolor sit </a:t>
            </a:r>
            <a:r>
              <a:rPr lang="en-US" sz="1200" dirty="0" err="1">
                <a:ea typeface="DIN 2014" panose="020B0504020202020204" pitchFamily="34" charset="-94"/>
              </a:rPr>
              <a:t>amet</a:t>
            </a:r>
            <a:r>
              <a:rPr lang="en-US" sz="1200" dirty="0">
                <a:ea typeface="DIN 2014" panose="020B0504020202020204" pitchFamily="34" charset="-94"/>
              </a:rPr>
              <a:t>, </a:t>
            </a:r>
            <a:r>
              <a:rPr lang="en-US" sz="1200" dirty="0" err="1">
                <a:ea typeface="DIN 2014" panose="020B0504020202020204" pitchFamily="34" charset="-94"/>
              </a:rPr>
              <a:t>consectetur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adipiscing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elit</a:t>
            </a:r>
            <a:r>
              <a:rPr lang="en-US" sz="1200" dirty="0">
                <a:ea typeface="DIN 2014" panose="020B0504020202020204" pitchFamily="34" charset="-94"/>
              </a:rPr>
              <a:t>, </a:t>
            </a:r>
            <a:r>
              <a:rPr lang="en-US" sz="1200" dirty="0" err="1">
                <a:ea typeface="DIN 2014" panose="020B0504020202020204" pitchFamily="34" charset="-94"/>
              </a:rPr>
              <a:t>sed</a:t>
            </a:r>
            <a:r>
              <a:rPr lang="en-US" sz="1200" dirty="0">
                <a:ea typeface="DIN 2014" panose="020B0504020202020204" pitchFamily="34" charset="-94"/>
              </a:rPr>
              <a:t> do </a:t>
            </a:r>
            <a:r>
              <a:rPr lang="en-US" sz="1200" dirty="0" err="1">
                <a:ea typeface="DIN 2014" panose="020B0504020202020204" pitchFamily="34" charset="-94"/>
              </a:rPr>
              <a:t>eiusmod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tempor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incididunt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ut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labore</a:t>
            </a:r>
            <a:r>
              <a:rPr lang="en-US" sz="1200" dirty="0">
                <a:ea typeface="DIN 2014" panose="020B0504020202020204" pitchFamily="34" charset="-94"/>
              </a:rPr>
              <a:t> et </a:t>
            </a:r>
            <a:r>
              <a:rPr lang="en-US" sz="1200" dirty="0" err="1">
                <a:ea typeface="DIN 2014" panose="020B0504020202020204" pitchFamily="34" charset="-94"/>
              </a:rPr>
              <a:t>dolore</a:t>
            </a:r>
            <a:r>
              <a:rPr lang="en-US" sz="1200" dirty="0">
                <a:ea typeface="DIN 2014" panose="020B0504020202020204" pitchFamily="34" charset="-94"/>
              </a:rPr>
              <a:t> magna </a:t>
            </a:r>
            <a:r>
              <a:rPr lang="en-US" sz="1200" dirty="0" err="1">
                <a:ea typeface="DIN 2014" panose="020B0504020202020204" pitchFamily="34" charset="-94"/>
              </a:rPr>
              <a:t>aliqua</a:t>
            </a:r>
            <a:r>
              <a:rPr lang="en-US" sz="1200" dirty="0">
                <a:ea typeface="DIN 2014" panose="020B0504020202020204" pitchFamily="34" charset="-94"/>
              </a:rPr>
              <a:t>. </a:t>
            </a:r>
            <a:r>
              <a:rPr lang="en-US" sz="1200" dirty="0" err="1">
                <a:ea typeface="DIN 2014" panose="020B0504020202020204" pitchFamily="34" charset="-94"/>
              </a:rPr>
              <a:t>Ut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enim</a:t>
            </a:r>
            <a:r>
              <a:rPr lang="en-US" sz="1200" dirty="0">
                <a:ea typeface="DIN 2014" panose="020B0504020202020204" pitchFamily="34" charset="-94"/>
              </a:rPr>
              <a:t> ad minim </a:t>
            </a:r>
            <a:r>
              <a:rPr lang="en-US" sz="1200" dirty="0" err="1">
                <a:ea typeface="DIN 2014" panose="020B0504020202020204" pitchFamily="34" charset="-94"/>
              </a:rPr>
              <a:t>veniam</a:t>
            </a:r>
            <a:r>
              <a:rPr lang="en-US" sz="1200" dirty="0">
                <a:ea typeface="DIN 2014" panose="020B0504020202020204" pitchFamily="34" charset="-94"/>
              </a:rPr>
              <a:t>, </a:t>
            </a:r>
            <a:r>
              <a:rPr lang="en-US" sz="1200" dirty="0" err="1">
                <a:ea typeface="DIN 2014" panose="020B0504020202020204" pitchFamily="34" charset="-94"/>
              </a:rPr>
              <a:t>quis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nostrud</a:t>
            </a:r>
            <a:r>
              <a:rPr lang="en-US" sz="1200" dirty="0">
                <a:ea typeface="DIN 2014" panose="020B0504020202020204" pitchFamily="34" charset="-94"/>
              </a:rPr>
              <a:t> exercitation </a:t>
            </a:r>
            <a:r>
              <a:rPr lang="en-US" sz="1200" dirty="0" err="1">
                <a:ea typeface="DIN 2014" panose="020B0504020202020204" pitchFamily="34" charset="-94"/>
              </a:rPr>
              <a:t>ullamco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laboris</a:t>
            </a:r>
            <a:r>
              <a:rPr lang="en-US" sz="1200" dirty="0">
                <a:ea typeface="DIN 2014" panose="020B0504020202020204" pitchFamily="34" charset="-94"/>
              </a:rPr>
              <a:t> nisi </a:t>
            </a:r>
            <a:r>
              <a:rPr lang="en-US" sz="1200" dirty="0" err="1">
                <a:ea typeface="DIN 2014" panose="020B0504020202020204" pitchFamily="34" charset="-94"/>
              </a:rPr>
              <a:t>ut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aliquip</a:t>
            </a:r>
            <a:r>
              <a:rPr lang="en-US" sz="1200" dirty="0">
                <a:ea typeface="DIN 2014" panose="020B0504020202020204" pitchFamily="34" charset="-94"/>
              </a:rPr>
              <a:t> ex </a:t>
            </a:r>
            <a:r>
              <a:rPr lang="en-US" sz="1200" dirty="0" err="1">
                <a:ea typeface="DIN 2014" panose="020B0504020202020204" pitchFamily="34" charset="-94"/>
              </a:rPr>
              <a:t>ea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commodo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consequat</a:t>
            </a:r>
            <a:r>
              <a:rPr lang="en-US" sz="1200" dirty="0">
                <a:ea typeface="DIN 2014" panose="020B0504020202020204" pitchFamily="34" charset="-94"/>
              </a:rPr>
              <a:t>. </a:t>
            </a:r>
            <a:endParaRPr lang="tr-TR" sz="1200" dirty="0">
              <a:ea typeface="DIN 2014" panose="020B0504020202020204" pitchFamily="34" charset="-94"/>
            </a:endParaRPr>
          </a:p>
        </p:txBody>
      </p:sp>
      <p:sp>
        <p:nvSpPr>
          <p:cNvPr id="38" name="Metin kutusu 37"/>
          <p:cNvSpPr txBox="1"/>
          <p:nvPr/>
        </p:nvSpPr>
        <p:spPr>
          <a:xfrm>
            <a:off x="6506646" y="4204294"/>
            <a:ext cx="23476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a typeface="DIN 2014" panose="020B0504020202020204" pitchFamily="34" charset="-94"/>
              </a:rPr>
              <a:t>Lorem ipsum dolor sit </a:t>
            </a:r>
            <a:r>
              <a:rPr lang="en-US" sz="1200" dirty="0" err="1">
                <a:ea typeface="DIN 2014" panose="020B0504020202020204" pitchFamily="34" charset="-94"/>
              </a:rPr>
              <a:t>amet</a:t>
            </a:r>
            <a:r>
              <a:rPr lang="en-US" sz="1200" dirty="0">
                <a:ea typeface="DIN 2014" panose="020B0504020202020204" pitchFamily="34" charset="-94"/>
              </a:rPr>
              <a:t>, </a:t>
            </a:r>
            <a:r>
              <a:rPr lang="en-US" sz="1200" dirty="0" err="1">
                <a:ea typeface="DIN 2014" panose="020B0504020202020204" pitchFamily="34" charset="-94"/>
              </a:rPr>
              <a:t>consectetur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adipiscing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elit</a:t>
            </a:r>
            <a:r>
              <a:rPr lang="en-US" sz="1200" dirty="0">
                <a:ea typeface="DIN 2014" panose="020B0504020202020204" pitchFamily="34" charset="-94"/>
              </a:rPr>
              <a:t>, </a:t>
            </a:r>
            <a:r>
              <a:rPr lang="en-US" sz="1200" dirty="0" err="1">
                <a:ea typeface="DIN 2014" panose="020B0504020202020204" pitchFamily="34" charset="-94"/>
              </a:rPr>
              <a:t>sed</a:t>
            </a:r>
            <a:r>
              <a:rPr lang="en-US" sz="1200" dirty="0">
                <a:ea typeface="DIN 2014" panose="020B0504020202020204" pitchFamily="34" charset="-94"/>
              </a:rPr>
              <a:t> do </a:t>
            </a:r>
            <a:r>
              <a:rPr lang="en-US" sz="1200" dirty="0" err="1">
                <a:ea typeface="DIN 2014" panose="020B0504020202020204" pitchFamily="34" charset="-94"/>
              </a:rPr>
              <a:t>eiusmod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tempor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incididunt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ut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labore</a:t>
            </a:r>
            <a:r>
              <a:rPr lang="en-US" sz="1200" dirty="0">
                <a:ea typeface="DIN 2014" panose="020B0504020202020204" pitchFamily="34" charset="-94"/>
              </a:rPr>
              <a:t> et </a:t>
            </a:r>
            <a:r>
              <a:rPr lang="en-US" sz="1200" dirty="0" err="1">
                <a:ea typeface="DIN 2014" panose="020B0504020202020204" pitchFamily="34" charset="-94"/>
              </a:rPr>
              <a:t>dolore</a:t>
            </a:r>
            <a:r>
              <a:rPr lang="en-US" sz="1200" dirty="0">
                <a:ea typeface="DIN 2014" panose="020B0504020202020204" pitchFamily="34" charset="-94"/>
              </a:rPr>
              <a:t> magna </a:t>
            </a:r>
            <a:r>
              <a:rPr lang="en-US" sz="1200" dirty="0" err="1">
                <a:ea typeface="DIN 2014" panose="020B0504020202020204" pitchFamily="34" charset="-94"/>
              </a:rPr>
              <a:t>aliqua</a:t>
            </a:r>
            <a:r>
              <a:rPr lang="en-US" sz="1200" dirty="0">
                <a:ea typeface="DIN 2014" panose="020B0504020202020204" pitchFamily="34" charset="-94"/>
              </a:rPr>
              <a:t>. </a:t>
            </a:r>
            <a:r>
              <a:rPr lang="en-US" sz="1200" dirty="0" err="1">
                <a:ea typeface="DIN 2014" panose="020B0504020202020204" pitchFamily="34" charset="-94"/>
              </a:rPr>
              <a:t>Ut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enim</a:t>
            </a:r>
            <a:r>
              <a:rPr lang="en-US" sz="1200" dirty="0">
                <a:ea typeface="DIN 2014" panose="020B0504020202020204" pitchFamily="34" charset="-94"/>
              </a:rPr>
              <a:t> ad minim </a:t>
            </a:r>
            <a:r>
              <a:rPr lang="en-US" sz="1200" dirty="0" err="1">
                <a:ea typeface="DIN 2014" panose="020B0504020202020204" pitchFamily="34" charset="-94"/>
              </a:rPr>
              <a:t>veniam</a:t>
            </a:r>
            <a:r>
              <a:rPr lang="en-US" sz="1200" dirty="0">
                <a:ea typeface="DIN 2014" panose="020B0504020202020204" pitchFamily="34" charset="-94"/>
              </a:rPr>
              <a:t>, </a:t>
            </a:r>
            <a:r>
              <a:rPr lang="en-US" sz="1200" dirty="0" err="1">
                <a:ea typeface="DIN 2014" panose="020B0504020202020204" pitchFamily="34" charset="-94"/>
              </a:rPr>
              <a:t>quis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nostrud</a:t>
            </a:r>
            <a:r>
              <a:rPr lang="en-US" sz="1200" dirty="0">
                <a:ea typeface="DIN 2014" panose="020B0504020202020204" pitchFamily="34" charset="-94"/>
              </a:rPr>
              <a:t> exercitation </a:t>
            </a:r>
            <a:r>
              <a:rPr lang="en-US" sz="1200" dirty="0" err="1">
                <a:ea typeface="DIN 2014" panose="020B0504020202020204" pitchFamily="34" charset="-94"/>
              </a:rPr>
              <a:t>ullamco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laboris</a:t>
            </a:r>
            <a:r>
              <a:rPr lang="en-US" sz="1200" dirty="0">
                <a:ea typeface="DIN 2014" panose="020B0504020202020204" pitchFamily="34" charset="-94"/>
              </a:rPr>
              <a:t> nisi </a:t>
            </a:r>
            <a:r>
              <a:rPr lang="en-US" sz="1200" dirty="0" err="1">
                <a:ea typeface="DIN 2014" panose="020B0504020202020204" pitchFamily="34" charset="-94"/>
              </a:rPr>
              <a:t>ut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aliquip</a:t>
            </a:r>
            <a:r>
              <a:rPr lang="en-US" sz="1200" dirty="0">
                <a:ea typeface="DIN 2014" panose="020B0504020202020204" pitchFamily="34" charset="-94"/>
              </a:rPr>
              <a:t> ex </a:t>
            </a:r>
            <a:r>
              <a:rPr lang="en-US" sz="1200" dirty="0" err="1">
                <a:ea typeface="DIN 2014" panose="020B0504020202020204" pitchFamily="34" charset="-94"/>
              </a:rPr>
              <a:t>ea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commodo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consequat</a:t>
            </a:r>
            <a:r>
              <a:rPr lang="en-US" sz="1200" dirty="0">
                <a:ea typeface="DIN 2014" panose="020B0504020202020204" pitchFamily="34" charset="-94"/>
              </a:rPr>
              <a:t>. </a:t>
            </a:r>
            <a:endParaRPr lang="tr-TR" sz="1200" dirty="0">
              <a:ea typeface="DIN 2014" panose="020B0504020202020204" pitchFamily="34" charset="-94"/>
            </a:endParaRPr>
          </a:p>
        </p:txBody>
      </p:sp>
      <p:sp>
        <p:nvSpPr>
          <p:cNvPr id="39" name="Metin kutusu 38"/>
          <p:cNvSpPr txBox="1"/>
          <p:nvPr/>
        </p:nvSpPr>
        <p:spPr>
          <a:xfrm>
            <a:off x="9464529" y="4204294"/>
            <a:ext cx="23476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a typeface="DIN 2014" panose="020B0504020202020204" pitchFamily="34" charset="-94"/>
              </a:rPr>
              <a:t>Lorem ipsum dolor sit </a:t>
            </a:r>
            <a:r>
              <a:rPr lang="en-US" sz="1200" dirty="0" err="1">
                <a:ea typeface="DIN 2014" panose="020B0504020202020204" pitchFamily="34" charset="-94"/>
              </a:rPr>
              <a:t>amet</a:t>
            </a:r>
            <a:r>
              <a:rPr lang="en-US" sz="1200" dirty="0">
                <a:ea typeface="DIN 2014" panose="020B0504020202020204" pitchFamily="34" charset="-94"/>
              </a:rPr>
              <a:t>, </a:t>
            </a:r>
            <a:r>
              <a:rPr lang="en-US" sz="1200" dirty="0" err="1">
                <a:ea typeface="DIN 2014" panose="020B0504020202020204" pitchFamily="34" charset="-94"/>
              </a:rPr>
              <a:t>consectetur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adipiscing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elit</a:t>
            </a:r>
            <a:r>
              <a:rPr lang="en-US" sz="1200" dirty="0">
                <a:ea typeface="DIN 2014" panose="020B0504020202020204" pitchFamily="34" charset="-94"/>
              </a:rPr>
              <a:t>, </a:t>
            </a:r>
            <a:r>
              <a:rPr lang="en-US" sz="1200" dirty="0" err="1">
                <a:ea typeface="DIN 2014" panose="020B0504020202020204" pitchFamily="34" charset="-94"/>
              </a:rPr>
              <a:t>sed</a:t>
            </a:r>
            <a:r>
              <a:rPr lang="en-US" sz="1200" dirty="0">
                <a:ea typeface="DIN 2014" panose="020B0504020202020204" pitchFamily="34" charset="-94"/>
              </a:rPr>
              <a:t> do </a:t>
            </a:r>
            <a:r>
              <a:rPr lang="en-US" sz="1200" dirty="0" err="1">
                <a:ea typeface="DIN 2014" panose="020B0504020202020204" pitchFamily="34" charset="-94"/>
              </a:rPr>
              <a:t>eiusmod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tempor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incididunt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ut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labore</a:t>
            </a:r>
            <a:r>
              <a:rPr lang="en-US" sz="1200" dirty="0">
                <a:ea typeface="DIN 2014" panose="020B0504020202020204" pitchFamily="34" charset="-94"/>
              </a:rPr>
              <a:t> et </a:t>
            </a:r>
            <a:r>
              <a:rPr lang="en-US" sz="1200" dirty="0" err="1">
                <a:ea typeface="DIN 2014" panose="020B0504020202020204" pitchFamily="34" charset="-94"/>
              </a:rPr>
              <a:t>dolore</a:t>
            </a:r>
            <a:r>
              <a:rPr lang="en-US" sz="1200" dirty="0">
                <a:ea typeface="DIN 2014" panose="020B0504020202020204" pitchFamily="34" charset="-94"/>
              </a:rPr>
              <a:t> magna </a:t>
            </a:r>
            <a:r>
              <a:rPr lang="en-US" sz="1200" dirty="0" err="1">
                <a:ea typeface="DIN 2014" panose="020B0504020202020204" pitchFamily="34" charset="-94"/>
              </a:rPr>
              <a:t>aliqua</a:t>
            </a:r>
            <a:r>
              <a:rPr lang="en-US" sz="1200" dirty="0">
                <a:ea typeface="DIN 2014" panose="020B0504020202020204" pitchFamily="34" charset="-94"/>
              </a:rPr>
              <a:t>. </a:t>
            </a:r>
            <a:r>
              <a:rPr lang="en-US" sz="1200" dirty="0" err="1">
                <a:ea typeface="DIN 2014" panose="020B0504020202020204" pitchFamily="34" charset="-94"/>
              </a:rPr>
              <a:t>Ut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enim</a:t>
            </a:r>
            <a:r>
              <a:rPr lang="en-US" sz="1200" dirty="0">
                <a:ea typeface="DIN 2014" panose="020B0504020202020204" pitchFamily="34" charset="-94"/>
              </a:rPr>
              <a:t> ad minim </a:t>
            </a:r>
            <a:r>
              <a:rPr lang="en-US" sz="1200" dirty="0" err="1">
                <a:ea typeface="DIN 2014" panose="020B0504020202020204" pitchFamily="34" charset="-94"/>
              </a:rPr>
              <a:t>veniam</a:t>
            </a:r>
            <a:r>
              <a:rPr lang="en-US" sz="1200" dirty="0">
                <a:ea typeface="DIN 2014" panose="020B0504020202020204" pitchFamily="34" charset="-94"/>
              </a:rPr>
              <a:t>, </a:t>
            </a:r>
            <a:r>
              <a:rPr lang="en-US" sz="1200" dirty="0" err="1">
                <a:ea typeface="DIN 2014" panose="020B0504020202020204" pitchFamily="34" charset="-94"/>
              </a:rPr>
              <a:t>quis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nostrud</a:t>
            </a:r>
            <a:r>
              <a:rPr lang="en-US" sz="1200" dirty="0">
                <a:ea typeface="DIN 2014" panose="020B0504020202020204" pitchFamily="34" charset="-94"/>
              </a:rPr>
              <a:t> exercitation </a:t>
            </a:r>
            <a:r>
              <a:rPr lang="en-US" sz="1200" dirty="0" err="1">
                <a:ea typeface="DIN 2014" panose="020B0504020202020204" pitchFamily="34" charset="-94"/>
              </a:rPr>
              <a:t>ullamco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laboris</a:t>
            </a:r>
            <a:r>
              <a:rPr lang="en-US" sz="1200" dirty="0">
                <a:ea typeface="DIN 2014" panose="020B0504020202020204" pitchFamily="34" charset="-94"/>
              </a:rPr>
              <a:t> nisi </a:t>
            </a:r>
            <a:r>
              <a:rPr lang="en-US" sz="1200" dirty="0" err="1">
                <a:ea typeface="DIN 2014" panose="020B0504020202020204" pitchFamily="34" charset="-94"/>
              </a:rPr>
              <a:t>ut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aliquip</a:t>
            </a:r>
            <a:r>
              <a:rPr lang="en-US" sz="1200" dirty="0">
                <a:ea typeface="DIN 2014" panose="020B0504020202020204" pitchFamily="34" charset="-94"/>
              </a:rPr>
              <a:t> ex </a:t>
            </a:r>
            <a:r>
              <a:rPr lang="en-US" sz="1200" dirty="0" err="1">
                <a:ea typeface="DIN 2014" panose="020B0504020202020204" pitchFamily="34" charset="-94"/>
              </a:rPr>
              <a:t>ea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commodo</a:t>
            </a:r>
            <a:r>
              <a:rPr lang="en-US" sz="1200" dirty="0">
                <a:ea typeface="DIN 2014" panose="020B0504020202020204" pitchFamily="34" charset="-94"/>
              </a:rPr>
              <a:t> </a:t>
            </a:r>
            <a:r>
              <a:rPr lang="en-US" sz="1200" dirty="0" err="1">
                <a:ea typeface="DIN 2014" panose="020B0504020202020204" pitchFamily="34" charset="-94"/>
              </a:rPr>
              <a:t>consequat</a:t>
            </a:r>
            <a:r>
              <a:rPr lang="en-US" sz="1200" dirty="0">
                <a:ea typeface="DIN 2014" panose="020B0504020202020204" pitchFamily="34" charset="-94"/>
              </a:rPr>
              <a:t>. </a:t>
            </a:r>
            <a:endParaRPr lang="tr-TR" sz="1200" dirty="0">
              <a:ea typeface="DIN 2014" panose="020B0504020202020204" pitchFamily="34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1754454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kdörtgen 4"/>
          <p:cNvSpPr/>
          <p:nvPr/>
        </p:nvSpPr>
        <p:spPr>
          <a:xfrm>
            <a:off x="491663" y="545285"/>
            <a:ext cx="4077048" cy="25838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Dikdörtgen 5"/>
          <p:cNvSpPr/>
          <p:nvPr/>
        </p:nvSpPr>
        <p:spPr>
          <a:xfrm>
            <a:off x="5412708" y="1048624"/>
            <a:ext cx="55108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IT CAN BE USED WHEN A SUBJECT</a:t>
            </a:r>
            <a:endParaRPr lang="tr-TR" altLang="en-US" sz="2000" dirty="0">
              <a:solidFill>
                <a:srgbClr val="005A5B"/>
              </a:solidFill>
              <a:latin typeface="Calibri" panose="020F0502020204030204" pitchFamily="34" charset="0"/>
              <a:ea typeface="DIN 2014 Demi" panose="020B0604020202020204" pitchFamily="34" charset="-94"/>
              <a:cs typeface="Calibri" panose="020F0502020204030204" pitchFamily="34" charset="0"/>
            </a:endParaRPr>
          </a:p>
          <a:p>
            <a:r>
              <a:rPr lang="en-US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IS EXPLAINED</a:t>
            </a:r>
            <a:r>
              <a:rPr lang="tr-TR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 </a:t>
            </a:r>
            <a:r>
              <a:rPr lang="en-US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THROUGH </a:t>
            </a:r>
            <a:r>
              <a:rPr lang="tr-TR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LONG TEXTS AND VISUALS</a:t>
            </a:r>
          </a:p>
        </p:txBody>
      </p:sp>
      <p:sp>
        <p:nvSpPr>
          <p:cNvPr id="8" name="Dikdörtgen 7"/>
          <p:cNvSpPr/>
          <p:nvPr/>
        </p:nvSpPr>
        <p:spPr>
          <a:xfrm>
            <a:off x="491663" y="3674378"/>
            <a:ext cx="4077048" cy="25838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8"/>
          <p:cNvSpPr txBox="1"/>
          <p:nvPr/>
        </p:nvSpPr>
        <p:spPr>
          <a:xfrm>
            <a:off x="2017235" y="165250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IMAGE</a:t>
            </a:r>
          </a:p>
        </p:txBody>
      </p:sp>
      <p:sp>
        <p:nvSpPr>
          <p:cNvPr id="10" name="Metin kutusu 9"/>
          <p:cNvSpPr txBox="1"/>
          <p:nvPr/>
        </p:nvSpPr>
        <p:spPr>
          <a:xfrm>
            <a:off x="2119657" y="4781598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IMAGE</a:t>
            </a:r>
          </a:p>
        </p:txBody>
      </p:sp>
      <p:sp>
        <p:nvSpPr>
          <p:cNvPr id="11" name="Dikdörtgen 10"/>
          <p:cNvSpPr/>
          <p:nvPr/>
        </p:nvSpPr>
        <p:spPr>
          <a:xfrm>
            <a:off x="5486400" y="2885813"/>
            <a:ext cx="1929468" cy="2432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Dikdörtgen 11"/>
          <p:cNvSpPr/>
          <p:nvPr/>
        </p:nvSpPr>
        <p:spPr>
          <a:xfrm>
            <a:off x="7927596" y="3858936"/>
            <a:ext cx="1929468" cy="2432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Dikdörtgen 12"/>
          <p:cNvSpPr/>
          <p:nvPr/>
        </p:nvSpPr>
        <p:spPr>
          <a:xfrm>
            <a:off x="8800051" y="3137482"/>
            <a:ext cx="2130803" cy="2432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Dikdörtgen 13"/>
          <p:cNvSpPr/>
          <p:nvPr/>
        </p:nvSpPr>
        <p:spPr>
          <a:xfrm>
            <a:off x="7818539" y="2155970"/>
            <a:ext cx="2206305" cy="22650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Dikdörtgen 14"/>
          <p:cNvSpPr/>
          <p:nvPr/>
        </p:nvSpPr>
        <p:spPr>
          <a:xfrm>
            <a:off x="6065241" y="4823670"/>
            <a:ext cx="1862356" cy="24328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Dikdörtgen 15"/>
          <p:cNvSpPr/>
          <p:nvPr/>
        </p:nvSpPr>
        <p:spPr>
          <a:xfrm>
            <a:off x="7499758" y="5335398"/>
            <a:ext cx="2172748" cy="24328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Metin kutusu 6"/>
          <p:cNvSpPr txBox="1"/>
          <p:nvPr/>
        </p:nvSpPr>
        <p:spPr>
          <a:xfrm>
            <a:off x="5412708" y="1842999"/>
            <a:ext cx="565237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Lorem ipsum dolor sit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amet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consectetur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adipiscing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elit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sed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do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eiusmod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tempor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incididunt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dolore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magna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enim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ad minim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veniam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quis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nostrud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exercitation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ullamco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nisi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aliquip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commodo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consequat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 </a:t>
            </a:r>
            <a:endParaRPr lang="tr-TR" sz="1600" dirty="0">
              <a:latin typeface="Calibri" panose="020F0502020204030204" pitchFamily="34" charset="0"/>
              <a:ea typeface="DIN 2014" panose="020B0504020202020204" pitchFamily="34" charset="-94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Lorem ipsum dolor sit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amet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consectetur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adipiscing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elit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sed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do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eiusmod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tempor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incididunt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dolore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magna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enim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ad minim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veniam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quis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nostrud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exercitation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ullamco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nisi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aliquip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commodo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consequat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</a:t>
            </a:r>
            <a:endParaRPr lang="tr-TR" sz="1600" dirty="0">
              <a:latin typeface="Calibri" panose="020F0502020204030204" pitchFamily="34" charset="0"/>
              <a:ea typeface="DIN 2014" panose="020B0504020202020204" pitchFamily="34" charset="-94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Lorem ipsum dolor sit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amet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consectetur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adipiscing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elit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sed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do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eiusmod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tempor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incididunt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dolore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magna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enim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ad minim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veniam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quis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nostrud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exercitation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ullamco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nisi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aliquip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commodo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consequat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</a:t>
            </a:r>
            <a:endParaRPr lang="tr-TR" sz="1600" dirty="0">
              <a:latin typeface="Calibri" panose="020F0502020204030204" pitchFamily="34" charset="0"/>
              <a:ea typeface="DIN 2014" panose="020B0504020202020204" pitchFamily="34" charset="-94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Lorem ipsum dolor sit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amet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consectetur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adipiscing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elit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sed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do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eiusmod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tempor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incididunt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dolore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magna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enim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ad minim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veniam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quis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nostrud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exercitation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ullamco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nisi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aliquip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commodo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consequat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</a:t>
            </a:r>
            <a:endParaRPr lang="tr-TR" sz="1600" dirty="0">
              <a:latin typeface="Calibri" panose="020F0502020204030204" pitchFamily="34" charset="0"/>
              <a:ea typeface="DIN 2014" panose="020B0504020202020204" pitchFamily="34" charset="-94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68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kdörtgen 4"/>
          <p:cNvSpPr/>
          <p:nvPr/>
        </p:nvSpPr>
        <p:spPr>
          <a:xfrm>
            <a:off x="7530025" y="577542"/>
            <a:ext cx="4077048" cy="25838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9256916" y="1684780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IMAGE</a:t>
            </a:r>
          </a:p>
        </p:txBody>
      </p:sp>
      <p:sp>
        <p:nvSpPr>
          <p:cNvPr id="8" name="Dikdörtgen 7"/>
          <p:cNvSpPr/>
          <p:nvPr/>
        </p:nvSpPr>
        <p:spPr>
          <a:xfrm>
            <a:off x="7530025" y="3530467"/>
            <a:ext cx="4077048" cy="25838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8"/>
          <p:cNvSpPr txBox="1"/>
          <p:nvPr/>
        </p:nvSpPr>
        <p:spPr>
          <a:xfrm>
            <a:off x="9256916" y="463770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IMAGE</a:t>
            </a:r>
          </a:p>
        </p:txBody>
      </p:sp>
      <p:sp>
        <p:nvSpPr>
          <p:cNvPr id="12" name="Dikdörtgen 11"/>
          <p:cNvSpPr/>
          <p:nvPr/>
        </p:nvSpPr>
        <p:spPr>
          <a:xfrm>
            <a:off x="616894" y="1346226"/>
            <a:ext cx="45852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AN ALTERNATIVE TO EXPLAIN SOMETHING</a:t>
            </a:r>
          </a:p>
          <a:p>
            <a:r>
              <a:rPr lang="tr-TR" altLang="en-US" sz="2000" dirty="0">
                <a:solidFill>
                  <a:srgbClr val="005A5B"/>
                </a:solidFill>
                <a:latin typeface="Calibri" panose="020F0502020204030204" pitchFamily="34" charset="0"/>
                <a:ea typeface="DIN 2014 Demi" panose="020B0604020202020204" pitchFamily="34" charset="-94"/>
                <a:cs typeface="Calibri" panose="020F0502020204030204" pitchFamily="34" charset="0"/>
              </a:rPr>
              <a:t>THROUGH TEXTS AND VISUALS</a:t>
            </a:r>
          </a:p>
        </p:txBody>
      </p:sp>
      <p:sp>
        <p:nvSpPr>
          <p:cNvPr id="13" name="Metin kutusu 12"/>
          <p:cNvSpPr txBox="1"/>
          <p:nvPr/>
        </p:nvSpPr>
        <p:spPr>
          <a:xfrm>
            <a:off x="616894" y="2140619"/>
            <a:ext cx="56523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Lorem ipsum dolor sit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amet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consectetur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adipiscing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elit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sed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do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eiusmod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tempor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incididunt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dolore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magna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enim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ad minim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veniam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quis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nostrud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exercitation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ullamco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nisi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aliquip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commodo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consequat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 </a:t>
            </a:r>
            <a:endParaRPr lang="tr-TR" sz="1600" dirty="0">
              <a:latin typeface="Calibri" panose="020F0502020204030204" pitchFamily="34" charset="0"/>
              <a:ea typeface="DIN 2014" panose="020B0504020202020204" pitchFamily="34" charset="-94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Lorem ipsum dolor sit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amet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consectetur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adipiscing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elit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sed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do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eiusmod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tempor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incididunt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dolore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magna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enim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ad minim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veniam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quis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nostrud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exercitation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ullamco</a:t>
            </a:r>
            <a:endParaRPr lang="tr-TR" sz="1600" dirty="0">
              <a:latin typeface="Calibri" panose="020F0502020204030204" pitchFamily="34" charset="0"/>
              <a:ea typeface="DIN 2014" panose="020B0504020202020204" pitchFamily="34" charset="-94"/>
              <a:cs typeface="Calibri" panose="020F0502020204030204" pitchFamily="34" charset="0"/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650450" y="4212699"/>
            <a:ext cx="56523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Lorem ipsum dolor sit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amet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consectetur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adipiscing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elit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sed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do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eiusmod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tempor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incididunt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dolore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magna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enim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ad minim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veniam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quis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nostrud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exercitation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ullamco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nisi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aliquip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commodo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consequat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 </a:t>
            </a:r>
            <a:endParaRPr lang="tr-TR" sz="1600" dirty="0">
              <a:latin typeface="Calibri" panose="020F0502020204030204" pitchFamily="34" charset="0"/>
              <a:ea typeface="DIN 2014" panose="020B0504020202020204" pitchFamily="34" charset="-94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Lorem ipsum dolor sit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amet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consectetur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adipiscing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elit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sed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do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eiusmod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tempor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incididunt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labore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et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dolore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magna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aliqua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.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Ut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enim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ad minim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veniam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quis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nostrud</a:t>
            </a:r>
            <a:r>
              <a:rPr lang="en-US" sz="1600" dirty="0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 exercitation </a:t>
            </a:r>
            <a:r>
              <a:rPr lang="en-US" sz="1600" dirty="0" err="1">
                <a:latin typeface="Calibri" panose="020F0502020204030204" pitchFamily="34" charset="0"/>
                <a:ea typeface="DIN 2014" panose="020B0504020202020204" pitchFamily="34" charset="-94"/>
                <a:cs typeface="Calibri" panose="020F0502020204030204" pitchFamily="34" charset="0"/>
              </a:rPr>
              <a:t>ullamco</a:t>
            </a:r>
            <a:endParaRPr lang="tr-TR" sz="1600" dirty="0">
              <a:latin typeface="Calibri" panose="020F0502020204030204" pitchFamily="34" charset="0"/>
              <a:ea typeface="DIN 2014" panose="020B0504020202020204" pitchFamily="34" charset="-94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807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etin kutusu 9"/>
          <p:cNvSpPr txBox="1"/>
          <p:nvPr/>
        </p:nvSpPr>
        <p:spPr>
          <a:xfrm>
            <a:off x="1311244" y="140631"/>
            <a:ext cx="10730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solidFill>
                  <a:schemeClr val="bg1"/>
                </a:solidFill>
                <a:latin typeface="DIN 2014 Demi" panose="020B0604020202020204" pitchFamily="34" charset="-94"/>
                <a:ea typeface="DIN 2014 Demi" panose="020B0604020202020204" pitchFamily="34" charset="-94"/>
              </a:rPr>
              <a:t>SUBJECT</a:t>
            </a:r>
          </a:p>
          <a:p>
            <a:r>
              <a:rPr lang="tr-TR" sz="2400" dirty="0">
                <a:solidFill>
                  <a:schemeClr val="bg1"/>
                </a:solidFill>
                <a:latin typeface="DIN 2014 Demi" panose="020B0604020202020204" pitchFamily="34" charset="-94"/>
                <a:ea typeface="DIN 2014 Demi" panose="020B0604020202020204" pitchFamily="34" charset="-94"/>
              </a:rPr>
              <a:t>DIN 2014 Demi / 24 PUNTO / ALIGN LEFT</a:t>
            </a:r>
          </a:p>
        </p:txBody>
      </p:sp>
      <p:sp>
        <p:nvSpPr>
          <p:cNvPr id="14" name="Metin kutusu 13"/>
          <p:cNvSpPr txBox="1"/>
          <p:nvPr/>
        </p:nvSpPr>
        <p:spPr>
          <a:xfrm>
            <a:off x="3977585" y="3293758"/>
            <a:ext cx="38441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ea typeface="DIN 2014" panose="020B0504020202020204" pitchFamily="34" charset="-94"/>
              </a:rPr>
              <a:t>CAN BE USED TO SHOW ONE PARTICULAR IMAGE</a:t>
            </a:r>
          </a:p>
          <a:p>
            <a:pPr algn="ctr"/>
            <a:r>
              <a:rPr lang="tr-TR" dirty="0">
                <a:ea typeface="DIN 2014" panose="020B0504020202020204" pitchFamily="34" charset="-94"/>
              </a:rPr>
              <a:t>NOTE: NEEDS </a:t>
            </a:r>
            <a:r>
              <a:rPr lang="tr-TR" dirty="0">
                <a:ea typeface="DIN 2014" panose="020B0504020202020204" pitchFamily="34" charset="-94"/>
                <a:cs typeface="Calibri" panose="020F0502020204030204" pitchFamily="34" charset="0"/>
              </a:rPr>
              <a:t>TO</a:t>
            </a:r>
            <a:r>
              <a:rPr lang="tr-TR" dirty="0">
                <a:ea typeface="DIN 2014" panose="020B0504020202020204" pitchFamily="34" charset="-94"/>
              </a:rPr>
              <a:t> BE USED WITH A WHITE FRAME</a:t>
            </a:r>
          </a:p>
        </p:txBody>
      </p:sp>
    </p:spTree>
    <p:extLst>
      <p:ext uri="{BB962C8B-B14F-4D97-AF65-F5344CB8AC3E}">
        <p14:creationId xmlns:p14="http://schemas.microsoft.com/office/powerpoint/2010/main" val="3998892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kdörtgen 4"/>
          <p:cNvSpPr/>
          <p:nvPr/>
        </p:nvSpPr>
        <p:spPr>
          <a:xfrm>
            <a:off x="7530025" y="577542"/>
            <a:ext cx="4077048" cy="25838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Metin kutusu 5"/>
          <p:cNvSpPr txBox="1"/>
          <p:nvPr/>
        </p:nvSpPr>
        <p:spPr>
          <a:xfrm>
            <a:off x="9256916" y="1684780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ea typeface="DIN 2014" panose="020B0504020202020204" pitchFamily="34" charset="-94"/>
              </a:rPr>
              <a:t>IMAGE</a:t>
            </a:r>
          </a:p>
        </p:txBody>
      </p:sp>
      <p:sp>
        <p:nvSpPr>
          <p:cNvPr id="8" name="Dikdörtgen 7"/>
          <p:cNvSpPr/>
          <p:nvPr/>
        </p:nvSpPr>
        <p:spPr>
          <a:xfrm>
            <a:off x="7530025" y="3530467"/>
            <a:ext cx="4077048" cy="25838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8"/>
          <p:cNvSpPr txBox="1"/>
          <p:nvPr/>
        </p:nvSpPr>
        <p:spPr>
          <a:xfrm>
            <a:off x="9256916" y="463770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>
                <a:ea typeface="DIN 2014" panose="020B0504020202020204" pitchFamily="34" charset="-94"/>
              </a:rPr>
              <a:t>IMAGE</a:t>
            </a:r>
          </a:p>
        </p:txBody>
      </p:sp>
      <p:sp>
        <p:nvSpPr>
          <p:cNvPr id="12" name="Dikdörtgen 11"/>
          <p:cNvSpPr/>
          <p:nvPr/>
        </p:nvSpPr>
        <p:spPr>
          <a:xfrm>
            <a:off x="616894" y="1346226"/>
            <a:ext cx="45852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en-US" sz="2000" dirty="0">
                <a:solidFill>
                  <a:srgbClr val="005A5B"/>
                </a:solidFill>
                <a:ea typeface="DIN 2014 Demi" panose="020B0604020202020204" pitchFamily="34" charset="-94"/>
              </a:rPr>
              <a:t>AN ALTERNATIVE TO EXPLAIN SOMETHING</a:t>
            </a:r>
          </a:p>
          <a:p>
            <a:r>
              <a:rPr lang="tr-TR" altLang="en-US" sz="2000" dirty="0">
                <a:solidFill>
                  <a:srgbClr val="005A5B"/>
                </a:solidFill>
                <a:ea typeface="DIN 2014 Demi" panose="020B0604020202020204" pitchFamily="34" charset="-94"/>
              </a:rPr>
              <a:t>THROUGH TEXTS AND VISUALS</a:t>
            </a:r>
          </a:p>
        </p:txBody>
      </p:sp>
      <p:sp>
        <p:nvSpPr>
          <p:cNvPr id="13" name="Metin kutusu 12"/>
          <p:cNvSpPr txBox="1"/>
          <p:nvPr/>
        </p:nvSpPr>
        <p:spPr>
          <a:xfrm>
            <a:off x="616894" y="2140619"/>
            <a:ext cx="56523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ea typeface="DIN 2014" panose="020B0504020202020204" pitchFamily="34" charset="-94"/>
              </a:rPr>
              <a:t>Lorem ipsum dolor sit </a:t>
            </a:r>
            <a:r>
              <a:rPr lang="en-US" sz="1600" dirty="0" err="1">
                <a:ea typeface="DIN 2014" panose="020B0504020202020204" pitchFamily="34" charset="-94"/>
              </a:rPr>
              <a:t>amet</a:t>
            </a:r>
            <a:r>
              <a:rPr lang="en-US" sz="1600" dirty="0">
                <a:ea typeface="DIN 2014" panose="020B0504020202020204" pitchFamily="34" charset="-94"/>
              </a:rPr>
              <a:t>, </a:t>
            </a:r>
            <a:r>
              <a:rPr lang="en-US" sz="1600" dirty="0" err="1">
                <a:ea typeface="DIN 2014" panose="020B0504020202020204" pitchFamily="34" charset="-94"/>
              </a:rPr>
              <a:t>consectetur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adipiscing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elit</a:t>
            </a:r>
            <a:r>
              <a:rPr lang="en-US" sz="1600" dirty="0">
                <a:ea typeface="DIN 2014" panose="020B0504020202020204" pitchFamily="34" charset="-94"/>
              </a:rPr>
              <a:t>, </a:t>
            </a:r>
            <a:r>
              <a:rPr lang="en-US" sz="1600" dirty="0" err="1">
                <a:ea typeface="DIN 2014" panose="020B0504020202020204" pitchFamily="34" charset="-94"/>
              </a:rPr>
              <a:t>sed</a:t>
            </a:r>
            <a:r>
              <a:rPr lang="en-US" sz="1600" dirty="0">
                <a:ea typeface="DIN 2014" panose="020B0504020202020204" pitchFamily="34" charset="-94"/>
              </a:rPr>
              <a:t> do </a:t>
            </a:r>
            <a:r>
              <a:rPr lang="en-US" sz="1600" dirty="0" err="1">
                <a:ea typeface="DIN 2014" panose="020B0504020202020204" pitchFamily="34" charset="-94"/>
              </a:rPr>
              <a:t>eiusmod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tempor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incididunt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ut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labore</a:t>
            </a:r>
            <a:r>
              <a:rPr lang="en-US" sz="1600" dirty="0">
                <a:ea typeface="DIN 2014" panose="020B0504020202020204" pitchFamily="34" charset="-94"/>
              </a:rPr>
              <a:t> et </a:t>
            </a:r>
            <a:r>
              <a:rPr lang="en-US" sz="1600" dirty="0" err="1">
                <a:ea typeface="DIN 2014" panose="020B0504020202020204" pitchFamily="34" charset="-94"/>
              </a:rPr>
              <a:t>dolore</a:t>
            </a:r>
            <a:r>
              <a:rPr lang="en-US" sz="1600" dirty="0">
                <a:ea typeface="DIN 2014" panose="020B0504020202020204" pitchFamily="34" charset="-94"/>
              </a:rPr>
              <a:t> magna </a:t>
            </a:r>
            <a:r>
              <a:rPr lang="en-US" sz="1600" dirty="0" err="1">
                <a:ea typeface="DIN 2014" panose="020B0504020202020204" pitchFamily="34" charset="-94"/>
              </a:rPr>
              <a:t>aliqua</a:t>
            </a:r>
            <a:r>
              <a:rPr lang="en-US" sz="1600" dirty="0">
                <a:ea typeface="DIN 2014" panose="020B0504020202020204" pitchFamily="34" charset="-94"/>
              </a:rPr>
              <a:t>. </a:t>
            </a:r>
            <a:r>
              <a:rPr lang="en-US" sz="1600" dirty="0" err="1">
                <a:ea typeface="DIN 2014" panose="020B0504020202020204" pitchFamily="34" charset="-94"/>
              </a:rPr>
              <a:t>Ut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enim</a:t>
            </a:r>
            <a:r>
              <a:rPr lang="en-US" sz="1600" dirty="0">
                <a:ea typeface="DIN 2014" panose="020B0504020202020204" pitchFamily="34" charset="-94"/>
              </a:rPr>
              <a:t> ad minim </a:t>
            </a:r>
            <a:r>
              <a:rPr lang="en-US" sz="1600" dirty="0" err="1">
                <a:ea typeface="DIN 2014" panose="020B0504020202020204" pitchFamily="34" charset="-94"/>
              </a:rPr>
              <a:t>veniam</a:t>
            </a:r>
            <a:r>
              <a:rPr lang="en-US" sz="1600" dirty="0">
                <a:ea typeface="DIN 2014" panose="020B0504020202020204" pitchFamily="34" charset="-94"/>
              </a:rPr>
              <a:t>, </a:t>
            </a:r>
            <a:r>
              <a:rPr lang="en-US" sz="1600" dirty="0" err="1">
                <a:ea typeface="DIN 2014" panose="020B0504020202020204" pitchFamily="34" charset="-94"/>
              </a:rPr>
              <a:t>quis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nostrud</a:t>
            </a:r>
            <a:r>
              <a:rPr lang="en-US" sz="1600" dirty="0">
                <a:ea typeface="DIN 2014" panose="020B0504020202020204" pitchFamily="34" charset="-94"/>
              </a:rPr>
              <a:t> exercitation </a:t>
            </a:r>
            <a:r>
              <a:rPr lang="en-US" sz="1600" dirty="0" err="1">
                <a:ea typeface="DIN 2014" panose="020B0504020202020204" pitchFamily="34" charset="-94"/>
              </a:rPr>
              <a:t>ullamco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laboris</a:t>
            </a:r>
            <a:r>
              <a:rPr lang="en-US" sz="1600" dirty="0">
                <a:ea typeface="DIN 2014" panose="020B0504020202020204" pitchFamily="34" charset="-94"/>
              </a:rPr>
              <a:t> nisi </a:t>
            </a:r>
            <a:r>
              <a:rPr lang="en-US" sz="1600" dirty="0" err="1">
                <a:ea typeface="DIN 2014" panose="020B0504020202020204" pitchFamily="34" charset="-94"/>
              </a:rPr>
              <a:t>ut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aliquip</a:t>
            </a:r>
            <a:r>
              <a:rPr lang="en-US" sz="1600" dirty="0">
                <a:ea typeface="DIN 2014" panose="020B0504020202020204" pitchFamily="34" charset="-94"/>
              </a:rPr>
              <a:t> ex </a:t>
            </a:r>
            <a:r>
              <a:rPr lang="en-US" sz="1600" dirty="0" err="1">
                <a:ea typeface="DIN 2014" panose="020B0504020202020204" pitchFamily="34" charset="-94"/>
              </a:rPr>
              <a:t>ea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commodo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consequat</a:t>
            </a:r>
            <a:r>
              <a:rPr lang="en-US" sz="1600" dirty="0">
                <a:ea typeface="DIN 2014" panose="020B0504020202020204" pitchFamily="34" charset="-94"/>
              </a:rPr>
              <a:t>. </a:t>
            </a:r>
            <a:endParaRPr lang="tr-TR" sz="1600" dirty="0">
              <a:ea typeface="DIN 2014" panose="020B0504020202020204" pitchFamily="34" charset="-94"/>
            </a:endParaRPr>
          </a:p>
          <a:p>
            <a:r>
              <a:rPr lang="en-US" sz="1600" dirty="0">
                <a:ea typeface="DIN 2014" panose="020B0504020202020204" pitchFamily="34" charset="-94"/>
              </a:rPr>
              <a:t>Lorem ipsum dolor sit </a:t>
            </a:r>
            <a:r>
              <a:rPr lang="en-US" sz="1600" dirty="0" err="1">
                <a:ea typeface="DIN 2014" panose="020B0504020202020204" pitchFamily="34" charset="-94"/>
              </a:rPr>
              <a:t>amet</a:t>
            </a:r>
            <a:r>
              <a:rPr lang="en-US" sz="1600" dirty="0">
                <a:ea typeface="DIN 2014" panose="020B0504020202020204" pitchFamily="34" charset="-94"/>
              </a:rPr>
              <a:t>, </a:t>
            </a:r>
            <a:r>
              <a:rPr lang="en-US" sz="1600" dirty="0" err="1">
                <a:ea typeface="DIN 2014" panose="020B0504020202020204" pitchFamily="34" charset="-94"/>
              </a:rPr>
              <a:t>consectetur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adipiscing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elit</a:t>
            </a:r>
            <a:r>
              <a:rPr lang="en-US" sz="1600" dirty="0">
                <a:ea typeface="DIN 2014" panose="020B0504020202020204" pitchFamily="34" charset="-94"/>
              </a:rPr>
              <a:t>, </a:t>
            </a:r>
            <a:r>
              <a:rPr lang="en-US" sz="1600" dirty="0" err="1">
                <a:ea typeface="DIN 2014" panose="020B0504020202020204" pitchFamily="34" charset="-94"/>
              </a:rPr>
              <a:t>sed</a:t>
            </a:r>
            <a:r>
              <a:rPr lang="en-US" sz="1600" dirty="0">
                <a:ea typeface="DIN 2014" panose="020B0504020202020204" pitchFamily="34" charset="-94"/>
              </a:rPr>
              <a:t> do </a:t>
            </a:r>
            <a:r>
              <a:rPr lang="en-US" sz="1600" dirty="0" err="1">
                <a:ea typeface="DIN 2014" panose="020B0504020202020204" pitchFamily="34" charset="-94"/>
              </a:rPr>
              <a:t>eiusmod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tempor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incididunt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ut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labore</a:t>
            </a:r>
            <a:r>
              <a:rPr lang="en-US" sz="1600" dirty="0">
                <a:ea typeface="DIN 2014" panose="020B0504020202020204" pitchFamily="34" charset="-94"/>
              </a:rPr>
              <a:t> et </a:t>
            </a:r>
            <a:r>
              <a:rPr lang="en-US" sz="1600" dirty="0" err="1">
                <a:ea typeface="DIN 2014" panose="020B0504020202020204" pitchFamily="34" charset="-94"/>
              </a:rPr>
              <a:t>dolore</a:t>
            </a:r>
            <a:r>
              <a:rPr lang="en-US" sz="1600" dirty="0">
                <a:ea typeface="DIN 2014" panose="020B0504020202020204" pitchFamily="34" charset="-94"/>
              </a:rPr>
              <a:t> magna </a:t>
            </a:r>
            <a:r>
              <a:rPr lang="en-US" sz="1600" dirty="0" err="1">
                <a:ea typeface="DIN 2014" panose="020B0504020202020204" pitchFamily="34" charset="-94"/>
              </a:rPr>
              <a:t>aliqua</a:t>
            </a:r>
            <a:r>
              <a:rPr lang="en-US" sz="1600" dirty="0">
                <a:ea typeface="DIN 2014" panose="020B0504020202020204" pitchFamily="34" charset="-94"/>
              </a:rPr>
              <a:t>. </a:t>
            </a:r>
            <a:r>
              <a:rPr lang="en-US" sz="1600" dirty="0" err="1">
                <a:ea typeface="DIN 2014" panose="020B0504020202020204" pitchFamily="34" charset="-94"/>
              </a:rPr>
              <a:t>Ut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enim</a:t>
            </a:r>
            <a:r>
              <a:rPr lang="en-US" sz="1600" dirty="0">
                <a:ea typeface="DIN 2014" panose="020B0504020202020204" pitchFamily="34" charset="-94"/>
              </a:rPr>
              <a:t> ad minim </a:t>
            </a:r>
            <a:r>
              <a:rPr lang="en-US" sz="1600" dirty="0" err="1">
                <a:ea typeface="DIN 2014" panose="020B0504020202020204" pitchFamily="34" charset="-94"/>
              </a:rPr>
              <a:t>veniam</a:t>
            </a:r>
            <a:r>
              <a:rPr lang="en-US" sz="1600" dirty="0">
                <a:ea typeface="DIN 2014" panose="020B0504020202020204" pitchFamily="34" charset="-94"/>
              </a:rPr>
              <a:t>, </a:t>
            </a:r>
            <a:r>
              <a:rPr lang="en-US" sz="1600" dirty="0" err="1">
                <a:ea typeface="DIN 2014" panose="020B0504020202020204" pitchFamily="34" charset="-94"/>
              </a:rPr>
              <a:t>quis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nostrud</a:t>
            </a:r>
            <a:r>
              <a:rPr lang="en-US" sz="1600" dirty="0">
                <a:ea typeface="DIN 2014" panose="020B0504020202020204" pitchFamily="34" charset="-94"/>
              </a:rPr>
              <a:t> exercitation </a:t>
            </a:r>
            <a:r>
              <a:rPr lang="en-US" sz="1600" dirty="0" err="1">
                <a:ea typeface="DIN 2014" panose="020B0504020202020204" pitchFamily="34" charset="-94"/>
              </a:rPr>
              <a:t>ullamco</a:t>
            </a:r>
            <a:endParaRPr lang="tr-TR" sz="1600" dirty="0">
              <a:ea typeface="DIN 2014" panose="020B0504020202020204" pitchFamily="34" charset="-94"/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650450" y="4212699"/>
            <a:ext cx="565237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ea typeface="DIN 2014" panose="020B0504020202020204" pitchFamily="34" charset="-94"/>
              </a:rPr>
              <a:t>Lorem ipsum dolor sit </a:t>
            </a:r>
            <a:r>
              <a:rPr lang="en-US" sz="1600" dirty="0" err="1">
                <a:ea typeface="DIN 2014" panose="020B0504020202020204" pitchFamily="34" charset="-94"/>
              </a:rPr>
              <a:t>amet</a:t>
            </a:r>
            <a:r>
              <a:rPr lang="en-US" sz="1600" dirty="0">
                <a:ea typeface="DIN 2014" panose="020B0504020202020204" pitchFamily="34" charset="-94"/>
              </a:rPr>
              <a:t>, </a:t>
            </a:r>
            <a:r>
              <a:rPr lang="en-US" sz="1600" dirty="0" err="1">
                <a:ea typeface="DIN 2014" panose="020B0504020202020204" pitchFamily="34" charset="-94"/>
              </a:rPr>
              <a:t>consectetur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adipiscing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elit</a:t>
            </a:r>
            <a:r>
              <a:rPr lang="en-US" sz="1600" dirty="0">
                <a:ea typeface="DIN 2014" panose="020B0504020202020204" pitchFamily="34" charset="-94"/>
              </a:rPr>
              <a:t>, </a:t>
            </a:r>
            <a:r>
              <a:rPr lang="en-US" sz="1600" dirty="0" err="1">
                <a:ea typeface="DIN 2014" panose="020B0504020202020204" pitchFamily="34" charset="-94"/>
              </a:rPr>
              <a:t>sed</a:t>
            </a:r>
            <a:r>
              <a:rPr lang="en-US" sz="1600" dirty="0">
                <a:ea typeface="DIN 2014" panose="020B0504020202020204" pitchFamily="34" charset="-94"/>
              </a:rPr>
              <a:t> do </a:t>
            </a:r>
            <a:r>
              <a:rPr lang="en-US" sz="1600" dirty="0" err="1">
                <a:ea typeface="DIN 2014" panose="020B0504020202020204" pitchFamily="34" charset="-94"/>
              </a:rPr>
              <a:t>eiusmod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tempor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incididunt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ut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labore</a:t>
            </a:r>
            <a:r>
              <a:rPr lang="en-US" sz="1600" dirty="0">
                <a:ea typeface="DIN 2014" panose="020B0504020202020204" pitchFamily="34" charset="-94"/>
              </a:rPr>
              <a:t> et </a:t>
            </a:r>
            <a:r>
              <a:rPr lang="en-US" sz="1600" dirty="0" err="1">
                <a:ea typeface="DIN 2014" panose="020B0504020202020204" pitchFamily="34" charset="-94"/>
              </a:rPr>
              <a:t>dolore</a:t>
            </a:r>
            <a:r>
              <a:rPr lang="en-US" sz="1600" dirty="0">
                <a:ea typeface="DIN 2014" panose="020B0504020202020204" pitchFamily="34" charset="-94"/>
              </a:rPr>
              <a:t> magna </a:t>
            </a:r>
            <a:r>
              <a:rPr lang="en-US" sz="1600" dirty="0" err="1">
                <a:ea typeface="DIN 2014" panose="020B0504020202020204" pitchFamily="34" charset="-94"/>
              </a:rPr>
              <a:t>aliqua</a:t>
            </a:r>
            <a:r>
              <a:rPr lang="en-US" sz="1600" dirty="0">
                <a:ea typeface="DIN 2014" panose="020B0504020202020204" pitchFamily="34" charset="-94"/>
              </a:rPr>
              <a:t>. </a:t>
            </a:r>
            <a:r>
              <a:rPr lang="en-US" sz="1600" dirty="0" err="1">
                <a:ea typeface="DIN 2014" panose="020B0504020202020204" pitchFamily="34" charset="-94"/>
              </a:rPr>
              <a:t>Ut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enim</a:t>
            </a:r>
            <a:r>
              <a:rPr lang="en-US" sz="1600" dirty="0">
                <a:ea typeface="DIN 2014" panose="020B0504020202020204" pitchFamily="34" charset="-94"/>
              </a:rPr>
              <a:t> ad minim </a:t>
            </a:r>
            <a:r>
              <a:rPr lang="en-US" sz="1600" dirty="0" err="1">
                <a:ea typeface="DIN 2014" panose="020B0504020202020204" pitchFamily="34" charset="-94"/>
              </a:rPr>
              <a:t>veniam</a:t>
            </a:r>
            <a:r>
              <a:rPr lang="en-US" sz="1600" dirty="0">
                <a:ea typeface="DIN 2014" panose="020B0504020202020204" pitchFamily="34" charset="-94"/>
              </a:rPr>
              <a:t>, </a:t>
            </a:r>
            <a:r>
              <a:rPr lang="en-US" sz="1600" dirty="0" err="1">
                <a:ea typeface="DIN 2014" panose="020B0504020202020204" pitchFamily="34" charset="-94"/>
              </a:rPr>
              <a:t>quis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nostrud</a:t>
            </a:r>
            <a:r>
              <a:rPr lang="en-US" sz="1600" dirty="0">
                <a:ea typeface="DIN 2014" panose="020B0504020202020204" pitchFamily="34" charset="-94"/>
              </a:rPr>
              <a:t> exercitation </a:t>
            </a:r>
            <a:r>
              <a:rPr lang="en-US" sz="1600" dirty="0" err="1">
                <a:ea typeface="DIN 2014" panose="020B0504020202020204" pitchFamily="34" charset="-94"/>
              </a:rPr>
              <a:t>ullamco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laboris</a:t>
            </a:r>
            <a:r>
              <a:rPr lang="en-US" sz="1600" dirty="0">
                <a:ea typeface="DIN 2014" panose="020B0504020202020204" pitchFamily="34" charset="-94"/>
              </a:rPr>
              <a:t> nisi </a:t>
            </a:r>
            <a:r>
              <a:rPr lang="en-US" sz="1600" dirty="0" err="1">
                <a:ea typeface="DIN 2014" panose="020B0504020202020204" pitchFamily="34" charset="-94"/>
              </a:rPr>
              <a:t>ut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aliquip</a:t>
            </a:r>
            <a:r>
              <a:rPr lang="en-US" sz="1600" dirty="0">
                <a:ea typeface="DIN 2014" panose="020B0504020202020204" pitchFamily="34" charset="-94"/>
              </a:rPr>
              <a:t> ex </a:t>
            </a:r>
            <a:r>
              <a:rPr lang="en-US" sz="1600" dirty="0" err="1">
                <a:ea typeface="DIN 2014" panose="020B0504020202020204" pitchFamily="34" charset="-94"/>
              </a:rPr>
              <a:t>ea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commodo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consequat</a:t>
            </a:r>
            <a:r>
              <a:rPr lang="en-US" sz="1600" dirty="0">
                <a:ea typeface="DIN 2014" panose="020B0504020202020204" pitchFamily="34" charset="-94"/>
              </a:rPr>
              <a:t>. </a:t>
            </a:r>
            <a:endParaRPr lang="tr-TR" sz="1600" dirty="0">
              <a:ea typeface="DIN 2014" panose="020B0504020202020204" pitchFamily="34" charset="-94"/>
            </a:endParaRPr>
          </a:p>
          <a:p>
            <a:r>
              <a:rPr lang="en-US" sz="1600" dirty="0">
                <a:ea typeface="DIN 2014" panose="020B0504020202020204" pitchFamily="34" charset="-94"/>
              </a:rPr>
              <a:t>Lorem ipsum dolor sit </a:t>
            </a:r>
            <a:r>
              <a:rPr lang="en-US" sz="1600" dirty="0" err="1">
                <a:ea typeface="DIN 2014" panose="020B0504020202020204" pitchFamily="34" charset="-94"/>
              </a:rPr>
              <a:t>amet</a:t>
            </a:r>
            <a:r>
              <a:rPr lang="en-US" sz="1600" dirty="0">
                <a:ea typeface="DIN 2014" panose="020B0504020202020204" pitchFamily="34" charset="-94"/>
              </a:rPr>
              <a:t>, </a:t>
            </a:r>
            <a:r>
              <a:rPr lang="en-US" sz="1600" dirty="0" err="1">
                <a:ea typeface="DIN 2014" panose="020B0504020202020204" pitchFamily="34" charset="-94"/>
              </a:rPr>
              <a:t>consectetur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adipiscing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elit</a:t>
            </a:r>
            <a:r>
              <a:rPr lang="en-US" sz="1600" dirty="0">
                <a:ea typeface="DIN 2014" panose="020B0504020202020204" pitchFamily="34" charset="-94"/>
              </a:rPr>
              <a:t>, </a:t>
            </a:r>
            <a:r>
              <a:rPr lang="en-US" sz="1600" dirty="0" err="1">
                <a:ea typeface="DIN 2014" panose="020B0504020202020204" pitchFamily="34" charset="-94"/>
              </a:rPr>
              <a:t>sed</a:t>
            </a:r>
            <a:r>
              <a:rPr lang="en-US" sz="1600" dirty="0">
                <a:ea typeface="DIN 2014" panose="020B0504020202020204" pitchFamily="34" charset="-94"/>
              </a:rPr>
              <a:t> do </a:t>
            </a:r>
            <a:r>
              <a:rPr lang="en-US" sz="1600" dirty="0" err="1">
                <a:ea typeface="DIN 2014" panose="020B0504020202020204" pitchFamily="34" charset="-94"/>
              </a:rPr>
              <a:t>eiusmod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tempor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incididunt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ut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labore</a:t>
            </a:r>
            <a:r>
              <a:rPr lang="en-US" sz="1600" dirty="0">
                <a:ea typeface="DIN 2014" panose="020B0504020202020204" pitchFamily="34" charset="-94"/>
              </a:rPr>
              <a:t> et </a:t>
            </a:r>
            <a:r>
              <a:rPr lang="en-US" sz="1600" dirty="0" err="1">
                <a:ea typeface="DIN 2014" panose="020B0504020202020204" pitchFamily="34" charset="-94"/>
              </a:rPr>
              <a:t>dolore</a:t>
            </a:r>
            <a:r>
              <a:rPr lang="en-US" sz="1600" dirty="0">
                <a:ea typeface="DIN 2014" panose="020B0504020202020204" pitchFamily="34" charset="-94"/>
              </a:rPr>
              <a:t> magna </a:t>
            </a:r>
            <a:r>
              <a:rPr lang="en-US" sz="1600" dirty="0" err="1">
                <a:ea typeface="DIN 2014" panose="020B0504020202020204" pitchFamily="34" charset="-94"/>
              </a:rPr>
              <a:t>aliqua</a:t>
            </a:r>
            <a:r>
              <a:rPr lang="en-US" sz="1600" dirty="0">
                <a:ea typeface="DIN 2014" panose="020B0504020202020204" pitchFamily="34" charset="-94"/>
              </a:rPr>
              <a:t>. </a:t>
            </a:r>
            <a:r>
              <a:rPr lang="en-US" sz="1600" dirty="0" err="1">
                <a:ea typeface="DIN 2014" panose="020B0504020202020204" pitchFamily="34" charset="-94"/>
              </a:rPr>
              <a:t>Ut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enim</a:t>
            </a:r>
            <a:r>
              <a:rPr lang="en-US" sz="1600" dirty="0">
                <a:ea typeface="DIN 2014" panose="020B0504020202020204" pitchFamily="34" charset="-94"/>
              </a:rPr>
              <a:t> ad minim </a:t>
            </a:r>
            <a:r>
              <a:rPr lang="en-US" sz="1600" dirty="0" err="1">
                <a:ea typeface="DIN 2014" panose="020B0504020202020204" pitchFamily="34" charset="-94"/>
              </a:rPr>
              <a:t>veniam</a:t>
            </a:r>
            <a:r>
              <a:rPr lang="en-US" sz="1600" dirty="0">
                <a:ea typeface="DIN 2014" panose="020B0504020202020204" pitchFamily="34" charset="-94"/>
              </a:rPr>
              <a:t>, </a:t>
            </a:r>
            <a:r>
              <a:rPr lang="en-US" sz="1600" dirty="0" err="1">
                <a:ea typeface="DIN 2014" panose="020B0504020202020204" pitchFamily="34" charset="-94"/>
              </a:rPr>
              <a:t>quis</a:t>
            </a:r>
            <a:r>
              <a:rPr lang="en-US" sz="1600" dirty="0">
                <a:ea typeface="DIN 2014" panose="020B0504020202020204" pitchFamily="34" charset="-94"/>
              </a:rPr>
              <a:t> </a:t>
            </a:r>
            <a:r>
              <a:rPr lang="en-US" sz="1600" dirty="0" err="1">
                <a:ea typeface="DIN 2014" panose="020B0504020202020204" pitchFamily="34" charset="-94"/>
              </a:rPr>
              <a:t>nostrud</a:t>
            </a:r>
            <a:r>
              <a:rPr lang="en-US" sz="1600" dirty="0">
                <a:ea typeface="DIN 2014" panose="020B0504020202020204" pitchFamily="34" charset="-94"/>
              </a:rPr>
              <a:t> exercitation </a:t>
            </a:r>
            <a:r>
              <a:rPr lang="en-US" sz="1600" dirty="0" err="1">
                <a:ea typeface="DIN 2014" panose="020B0504020202020204" pitchFamily="34" charset="-94"/>
              </a:rPr>
              <a:t>ullamco</a:t>
            </a:r>
            <a:endParaRPr lang="tr-TR" sz="1600" dirty="0">
              <a:ea typeface="DIN 2014" panose="020B0504020202020204" pitchFamily="34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3465163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469043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ank Slide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lank Slide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lank Slide for photo featurin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Blank Slide 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Closin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pening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777</Words>
  <Application>Microsoft Office PowerPoint</Application>
  <PresentationFormat>Geniş ekran</PresentationFormat>
  <Paragraphs>64</Paragraphs>
  <Slides>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7</vt:i4>
      </vt:variant>
      <vt:variant>
        <vt:lpstr>Slayt Başlıkları</vt:lpstr>
      </vt:variant>
      <vt:variant>
        <vt:i4>9</vt:i4>
      </vt:variant>
    </vt:vector>
  </HeadingPairs>
  <TitlesOfParts>
    <vt:vector size="22" baseType="lpstr">
      <vt:lpstr>Arial</vt:lpstr>
      <vt:lpstr>Calibri</vt:lpstr>
      <vt:lpstr>Calibri Light</vt:lpstr>
      <vt:lpstr>DIN 2014</vt:lpstr>
      <vt:lpstr>DIN 2014 Demi</vt:lpstr>
      <vt:lpstr>Wingdings</vt:lpstr>
      <vt:lpstr>Blank Slide</vt:lpstr>
      <vt:lpstr>Blank Slide 1</vt:lpstr>
      <vt:lpstr>Blank Slide 2</vt:lpstr>
      <vt:lpstr>Blank Slide for photo featuring</vt:lpstr>
      <vt:lpstr>Blank Slide 3</vt:lpstr>
      <vt:lpstr>Closing slide</vt:lpstr>
      <vt:lpstr>Opening slide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Evrim Sayılkan</dc:creator>
  <cp:lastModifiedBy>ozgun</cp:lastModifiedBy>
  <cp:revision>83</cp:revision>
  <dcterms:created xsi:type="dcterms:W3CDTF">2021-06-17T11:13:33Z</dcterms:created>
  <dcterms:modified xsi:type="dcterms:W3CDTF">2024-08-13T08:24:12Z</dcterms:modified>
</cp:coreProperties>
</file>